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245d5adce34d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61d0ae1d5941d2"/>
  </p:sldMasterIdLst>
  <p:sldIdLst>
    <p:sldId xmlns:r="http://schemas.openxmlformats.org/officeDocument/2006/relationships" id="256" r:id="R8548ad2a9d464c79"/>
    <p:sldId xmlns:r="http://schemas.openxmlformats.org/officeDocument/2006/relationships" id="257" r:id="R554299b968fc483d"/>
    <p:sldId xmlns:r="http://schemas.openxmlformats.org/officeDocument/2006/relationships" id="258" r:id="Rce18f2bdc6e149a6"/>
    <p:sldId xmlns:r="http://schemas.openxmlformats.org/officeDocument/2006/relationships" id="259" r:id="R2dfbd60d1d714401"/>
    <p:sldId xmlns:r="http://schemas.openxmlformats.org/officeDocument/2006/relationships" id="260" r:id="R12888ee0a4dd4d2b"/>
    <p:sldId xmlns:r="http://schemas.openxmlformats.org/officeDocument/2006/relationships" id="261" r:id="Re4a62937da284822"/>
    <p:sldId xmlns:r="http://schemas.openxmlformats.org/officeDocument/2006/relationships" id="262" r:id="R7f9b34386d12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1d0ae1d5941d2" /><Relationship Type="http://schemas.openxmlformats.org/officeDocument/2006/relationships/slide" Target="/ppt/slides/slide1.xml" Id="R8548ad2a9d464c79" /><Relationship Type="http://schemas.openxmlformats.org/officeDocument/2006/relationships/slide" Target="/ppt/slides/slide2.xml" Id="R554299b968fc483d" /><Relationship Type="http://schemas.openxmlformats.org/officeDocument/2006/relationships/slide" Target="/ppt/slides/slide3.xml" Id="Rce18f2bdc6e149a6" /><Relationship Type="http://schemas.openxmlformats.org/officeDocument/2006/relationships/slide" Target="/ppt/slides/slide4.xml" Id="R2dfbd60d1d714401" /><Relationship Type="http://schemas.openxmlformats.org/officeDocument/2006/relationships/slide" Target="/ppt/slides/slide5.xml" Id="R12888ee0a4dd4d2b" /><Relationship Type="http://schemas.openxmlformats.org/officeDocument/2006/relationships/slide" Target="/ppt/slides/slide6.xml" Id="Re4a62937da284822" /><Relationship Type="http://schemas.openxmlformats.org/officeDocument/2006/relationships/slide" Target="/ppt/slides/slide7.xml" Id="R7f9b34386d12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9fa5a94034d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191f7e1bc4e2d" /><Relationship Type="http://schemas.openxmlformats.org/officeDocument/2006/relationships/theme" Target="/ppt/slideMasters/theme/theme1.xml" Id="R4ffec65305f848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6191f7e1bc4e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6934fb2274c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eb91488414e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842afc91744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e1827b98d48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f38f5607048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377c9ac524d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8382b499741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KVERSØY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KVERSØY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2 097 267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4 910 259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KVERSØY YNGVE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Hordvikneset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921 889 186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