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e8336f9c094c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62117373f14df4"/>
  </p:sldMasterIdLst>
  <p:sldIdLst>
    <p:sldId xmlns:r="http://schemas.openxmlformats.org/officeDocument/2006/relationships" id="256" r:id="Re7d7580b663b4a02"/>
    <p:sldId xmlns:r="http://schemas.openxmlformats.org/officeDocument/2006/relationships" id="257" r:id="Rc1d76f2e97c94b96"/>
    <p:sldId xmlns:r="http://schemas.openxmlformats.org/officeDocument/2006/relationships" id="258" r:id="Rb238838847e44296"/>
    <p:sldId xmlns:r="http://schemas.openxmlformats.org/officeDocument/2006/relationships" id="259" r:id="R286738c14bb640d5"/>
    <p:sldId xmlns:r="http://schemas.openxmlformats.org/officeDocument/2006/relationships" id="260" r:id="R2c39cd748fb9483d"/>
    <p:sldId xmlns:r="http://schemas.openxmlformats.org/officeDocument/2006/relationships" id="261" r:id="Rab115b05832e44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2117373f14df4" /><Relationship Type="http://schemas.openxmlformats.org/officeDocument/2006/relationships/slide" Target="/ppt/slides/slide1.xml" Id="Re7d7580b663b4a02" /><Relationship Type="http://schemas.openxmlformats.org/officeDocument/2006/relationships/slide" Target="/ppt/slides/slide2.xml" Id="Rc1d76f2e97c94b96" /><Relationship Type="http://schemas.openxmlformats.org/officeDocument/2006/relationships/slide" Target="/ppt/slides/slide3.xml" Id="Rb238838847e44296" /><Relationship Type="http://schemas.openxmlformats.org/officeDocument/2006/relationships/slide" Target="/ppt/slides/slide4.xml" Id="R286738c14bb640d5" /><Relationship Type="http://schemas.openxmlformats.org/officeDocument/2006/relationships/slide" Target="/ppt/slides/slide5.xml" Id="R2c39cd748fb9483d" /><Relationship Type="http://schemas.openxmlformats.org/officeDocument/2006/relationships/slide" Target="/ppt/slides/slide6.xml" Id="Rab115b05832e44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b5e2531364f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613f6ecd64094" /><Relationship Type="http://schemas.openxmlformats.org/officeDocument/2006/relationships/theme" Target="/ppt/slideMasters/theme/theme1.xml" Id="R357eb201b57744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6613f6ecd640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00ae05f124a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f4bee6b574a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8840e4a5c40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66508429346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3773cca7d48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393afa04d46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68 GRADER NORD LOFOTEN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921 892 497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