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39329e6c04c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bb9e14bdc44511"/>
  </p:sldMasterIdLst>
  <p:sldIdLst>
    <p:sldId xmlns:r="http://schemas.openxmlformats.org/officeDocument/2006/relationships" id="256" r:id="Rbab9477638924f64"/>
    <p:sldId xmlns:r="http://schemas.openxmlformats.org/officeDocument/2006/relationships" id="257" r:id="Rb9762c498c744c41"/>
    <p:sldId xmlns:r="http://schemas.openxmlformats.org/officeDocument/2006/relationships" id="258" r:id="Rd79eae8699b3442e"/>
    <p:sldId xmlns:r="http://schemas.openxmlformats.org/officeDocument/2006/relationships" id="259" r:id="Rc6157494bbf149ab"/>
    <p:sldId xmlns:r="http://schemas.openxmlformats.org/officeDocument/2006/relationships" id="260" r:id="R8fe976b6aea5432b"/>
    <p:sldId xmlns:r="http://schemas.openxmlformats.org/officeDocument/2006/relationships" id="261" r:id="Rbdb43e71f7454c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b9e14bdc44511" /><Relationship Type="http://schemas.openxmlformats.org/officeDocument/2006/relationships/slide" Target="/ppt/slides/slide1.xml" Id="Rbab9477638924f64" /><Relationship Type="http://schemas.openxmlformats.org/officeDocument/2006/relationships/slide" Target="/ppt/slides/slide2.xml" Id="Rb9762c498c744c41" /><Relationship Type="http://schemas.openxmlformats.org/officeDocument/2006/relationships/slide" Target="/ppt/slides/slide3.xml" Id="Rd79eae8699b3442e" /><Relationship Type="http://schemas.openxmlformats.org/officeDocument/2006/relationships/slide" Target="/ppt/slides/slide4.xml" Id="Rc6157494bbf149ab" /><Relationship Type="http://schemas.openxmlformats.org/officeDocument/2006/relationships/slide" Target="/ppt/slides/slide5.xml" Id="R8fe976b6aea5432b" /><Relationship Type="http://schemas.openxmlformats.org/officeDocument/2006/relationships/slide" Target="/ppt/slides/slide6.xml" Id="Rbdb43e71f7454c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49eac6270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f55640633440b" /><Relationship Type="http://schemas.openxmlformats.org/officeDocument/2006/relationships/theme" Target="/ppt/slideMasters/theme/theme1.xml" Id="Ra7033ae82d484f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f55640633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e78661f6b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0b30e69fa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314372b026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a7d840d1d45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002bc33444b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3fe0929c647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68 GRADER NORD LOFOTEN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68 GRADER NORD LOFOTEN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7 224 566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4 102 185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4 590 834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87 009 475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88 420 089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921 892 497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68 GRADER NORD LOFOTEN</a:t>
            </a:r>
          </a:p>
        </p:txBody>
      </p:sp>
    </p:spTree>
  </p:cSld>
  <p:clrMapOvr>
    <a:masterClrMapping xmlns:a="http://schemas.openxmlformats.org/drawingml/2006/main"/>
  </p:clrMapOvr>
</p:sld>
</file>