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b48561f3441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5ff0e5c7b74df8"/>
  </p:sldMasterIdLst>
  <p:sldIdLst>
    <p:sldId xmlns:r="http://schemas.openxmlformats.org/officeDocument/2006/relationships" id="256" r:id="R83d4781ce0004f38"/>
    <p:sldId xmlns:r="http://schemas.openxmlformats.org/officeDocument/2006/relationships" id="257" r:id="R13c8a67c5fa94ba7"/>
    <p:sldId xmlns:r="http://schemas.openxmlformats.org/officeDocument/2006/relationships" id="258" r:id="R34a8806d0cd1449f"/>
    <p:sldId xmlns:r="http://schemas.openxmlformats.org/officeDocument/2006/relationships" id="259" r:id="R4588335521f74d49"/>
    <p:sldId xmlns:r="http://schemas.openxmlformats.org/officeDocument/2006/relationships" id="260" r:id="R5425a233d7ab453c"/>
    <p:sldId xmlns:r="http://schemas.openxmlformats.org/officeDocument/2006/relationships" id="261" r:id="R58413c4ddaa94da2"/>
    <p:sldId xmlns:r="http://schemas.openxmlformats.org/officeDocument/2006/relationships" id="262" r:id="Re3ea6cc0473f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ff0e5c7b74df8" /><Relationship Type="http://schemas.openxmlformats.org/officeDocument/2006/relationships/slide" Target="/ppt/slides/slide1.xml" Id="R83d4781ce0004f38" /><Relationship Type="http://schemas.openxmlformats.org/officeDocument/2006/relationships/slide" Target="/ppt/slides/slide2.xml" Id="R13c8a67c5fa94ba7" /><Relationship Type="http://schemas.openxmlformats.org/officeDocument/2006/relationships/slide" Target="/ppt/slides/slide3.xml" Id="R34a8806d0cd1449f" /><Relationship Type="http://schemas.openxmlformats.org/officeDocument/2006/relationships/slide" Target="/ppt/slides/slide4.xml" Id="R4588335521f74d49" /><Relationship Type="http://schemas.openxmlformats.org/officeDocument/2006/relationships/slide" Target="/ppt/slides/slide5.xml" Id="R5425a233d7ab453c" /><Relationship Type="http://schemas.openxmlformats.org/officeDocument/2006/relationships/slide" Target="/ppt/slides/slide6.xml" Id="R58413c4ddaa94da2" /><Relationship Type="http://schemas.openxmlformats.org/officeDocument/2006/relationships/slide" Target="/ppt/slides/slide7.xml" Id="Re3ea6cc0473f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eaecd482a46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3f5b1fe504069" /><Relationship Type="http://schemas.openxmlformats.org/officeDocument/2006/relationships/theme" Target="/ppt/slideMasters/theme/theme1.xml" Id="R5a394099bb814d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3f5b1fe5040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a82915cb1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025c7a44e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4445f0143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e702d9179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4d40740b8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f4d52570a45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9ff56f21c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NISTUÅ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NISTUÅ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−2 751 072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25 666 626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488 734 896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521 868 791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BERIT HAUGE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ELDBJØRG HAUGE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NILS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