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4481a41fd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4da1fa87543bf"/>
  </p:sldMasterIdLst>
  <p:sldIdLst>
    <p:sldId xmlns:r="http://schemas.openxmlformats.org/officeDocument/2006/relationships" id="256" r:id="R7bd51ec70fa34d82"/>
    <p:sldId xmlns:r="http://schemas.openxmlformats.org/officeDocument/2006/relationships" id="257" r:id="Rc504087caf3449a7"/>
    <p:sldId xmlns:r="http://schemas.openxmlformats.org/officeDocument/2006/relationships" id="258" r:id="Rdfd68ce9ae5e4f23"/>
    <p:sldId xmlns:r="http://schemas.openxmlformats.org/officeDocument/2006/relationships" id="259" r:id="R9df6ff2829704560"/>
    <p:sldId xmlns:r="http://schemas.openxmlformats.org/officeDocument/2006/relationships" id="260" r:id="R9124dd46a03442e4"/>
    <p:sldId xmlns:r="http://schemas.openxmlformats.org/officeDocument/2006/relationships" id="261" r:id="R3cc32b1804e046cb"/>
    <p:sldId xmlns:r="http://schemas.openxmlformats.org/officeDocument/2006/relationships" id="262" r:id="Re72c0c7ba500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4da1fa87543bf" /><Relationship Type="http://schemas.openxmlformats.org/officeDocument/2006/relationships/slide" Target="/ppt/slides/slide1.xml" Id="R7bd51ec70fa34d82" /><Relationship Type="http://schemas.openxmlformats.org/officeDocument/2006/relationships/slide" Target="/ppt/slides/slide2.xml" Id="Rc504087caf3449a7" /><Relationship Type="http://schemas.openxmlformats.org/officeDocument/2006/relationships/slide" Target="/ppt/slides/slide3.xml" Id="Rdfd68ce9ae5e4f23" /><Relationship Type="http://schemas.openxmlformats.org/officeDocument/2006/relationships/slide" Target="/ppt/slides/slide4.xml" Id="R9df6ff2829704560" /><Relationship Type="http://schemas.openxmlformats.org/officeDocument/2006/relationships/slide" Target="/ppt/slides/slide5.xml" Id="R9124dd46a03442e4" /><Relationship Type="http://schemas.openxmlformats.org/officeDocument/2006/relationships/slide" Target="/ppt/slides/slide6.xml" Id="R3cc32b1804e046cb" /><Relationship Type="http://schemas.openxmlformats.org/officeDocument/2006/relationships/slide" Target="/ppt/slides/slide7.xml" Id="Re72c0c7ba500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e8cc5b1ca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6b042b384aff" /><Relationship Type="http://schemas.openxmlformats.org/officeDocument/2006/relationships/theme" Target="/ppt/slideMasters/theme/theme1.xml" Id="Rb655a276119a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56b042b38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0426bdda3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b7146c365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c7e4b45f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7662f2fe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110dfdcc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fcae5824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91506044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BALTZER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Klubbholmen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BALTZER INVEST AS</a:t>
            </a:r>
          </a:p>
        </p:txBody>
      </p:sp>
    </p:spTree>
  </p:cSld>
  <p:clrMapOvr>
    <a:masterClrMapping xmlns:a="http://schemas.openxmlformats.org/drawingml/2006/main"/>
  </p:clrMapOvr>
</p:sld>
</file>