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05ebc25bee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ea3296898f4755"/>
  </p:sldMasterIdLst>
  <p:sldIdLst>
    <p:sldId xmlns:r="http://schemas.openxmlformats.org/officeDocument/2006/relationships" id="256" r:id="R4ec76e3895e74b53"/>
    <p:sldId xmlns:r="http://schemas.openxmlformats.org/officeDocument/2006/relationships" id="257" r:id="Ra34e6e5c98484312"/>
    <p:sldId xmlns:r="http://schemas.openxmlformats.org/officeDocument/2006/relationships" id="258" r:id="Rd43020b60c1344d0"/>
    <p:sldId xmlns:r="http://schemas.openxmlformats.org/officeDocument/2006/relationships" id="259" r:id="R2d0cb8d4c0fe40fb"/>
    <p:sldId xmlns:r="http://schemas.openxmlformats.org/officeDocument/2006/relationships" id="260" r:id="Rc4295402f46d4376"/>
    <p:sldId xmlns:r="http://schemas.openxmlformats.org/officeDocument/2006/relationships" id="261" r:id="R91e932c76ba64e86"/>
    <p:sldId xmlns:r="http://schemas.openxmlformats.org/officeDocument/2006/relationships" id="262" r:id="R834541a7b46249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a3296898f4755" /><Relationship Type="http://schemas.openxmlformats.org/officeDocument/2006/relationships/slide" Target="/ppt/slides/slide1.xml" Id="R4ec76e3895e74b53" /><Relationship Type="http://schemas.openxmlformats.org/officeDocument/2006/relationships/slide" Target="/ppt/slides/slide2.xml" Id="Ra34e6e5c98484312" /><Relationship Type="http://schemas.openxmlformats.org/officeDocument/2006/relationships/slide" Target="/ppt/slides/slide3.xml" Id="Rd43020b60c1344d0" /><Relationship Type="http://schemas.openxmlformats.org/officeDocument/2006/relationships/slide" Target="/ppt/slides/slide4.xml" Id="R2d0cb8d4c0fe40fb" /><Relationship Type="http://schemas.openxmlformats.org/officeDocument/2006/relationships/slide" Target="/ppt/slides/slide5.xml" Id="Rc4295402f46d4376" /><Relationship Type="http://schemas.openxmlformats.org/officeDocument/2006/relationships/slide" Target="/ppt/slides/slide6.xml" Id="R91e932c76ba64e86" /><Relationship Type="http://schemas.openxmlformats.org/officeDocument/2006/relationships/slide" Target="/ppt/slides/slide7.xml" Id="R834541a7b46249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3c1e1c05042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b9abe2176470d" /><Relationship Type="http://schemas.openxmlformats.org/officeDocument/2006/relationships/theme" Target="/ppt/slideMasters/theme/theme1.xml" Id="R0827ed4f9922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db9abe217647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786334e3646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61e010ac448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179544d494b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6882d9c1a49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d622486174e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f8d8f593947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b86e46778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KVANNES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KVANNES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2 975 878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23 676 540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23 677 978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EIDBERG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Torvhågveien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921 956 754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