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d07cf980c44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c2e343981e4537"/>
  </p:sldMasterIdLst>
  <p:sldIdLst>
    <p:sldId xmlns:r="http://schemas.openxmlformats.org/officeDocument/2006/relationships" id="256" r:id="R12a8e1c344714c9e"/>
    <p:sldId xmlns:r="http://schemas.openxmlformats.org/officeDocument/2006/relationships" id="257" r:id="R4bc8ed3948704416"/>
    <p:sldId xmlns:r="http://schemas.openxmlformats.org/officeDocument/2006/relationships" id="258" r:id="R0903028066ff473b"/>
    <p:sldId xmlns:r="http://schemas.openxmlformats.org/officeDocument/2006/relationships" id="259" r:id="R6d2372f56c484e8d"/>
    <p:sldId xmlns:r="http://schemas.openxmlformats.org/officeDocument/2006/relationships" id="260" r:id="Rccfcb9d320054510"/>
    <p:sldId xmlns:r="http://schemas.openxmlformats.org/officeDocument/2006/relationships" id="261" r:id="Rb4707b9e5c5d47b7"/>
    <p:sldId xmlns:r="http://schemas.openxmlformats.org/officeDocument/2006/relationships" id="262" r:id="Rcf4f082716b4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2e343981e4537" /><Relationship Type="http://schemas.openxmlformats.org/officeDocument/2006/relationships/slide" Target="/ppt/slides/slide1.xml" Id="R12a8e1c344714c9e" /><Relationship Type="http://schemas.openxmlformats.org/officeDocument/2006/relationships/slide" Target="/ppt/slides/slide2.xml" Id="R4bc8ed3948704416" /><Relationship Type="http://schemas.openxmlformats.org/officeDocument/2006/relationships/slide" Target="/ppt/slides/slide3.xml" Id="R0903028066ff473b" /><Relationship Type="http://schemas.openxmlformats.org/officeDocument/2006/relationships/slide" Target="/ppt/slides/slide4.xml" Id="R6d2372f56c484e8d" /><Relationship Type="http://schemas.openxmlformats.org/officeDocument/2006/relationships/slide" Target="/ppt/slides/slide5.xml" Id="Rccfcb9d320054510" /><Relationship Type="http://schemas.openxmlformats.org/officeDocument/2006/relationships/slide" Target="/ppt/slides/slide6.xml" Id="Rb4707b9e5c5d47b7" /><Relationship Type="http://schemas.openxmlformats.org/officeDocument/2006/relationships/slide" Target="/ppt/slides/slide7.xml" Id="Rcf4f082716b4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c0f0d46d9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817ddd2e0445e" /><Relationship Type="http://schemas.openxmlformats.org/officeDocument/2006/relationships/theme" Target="/ppt/slideMasters/theme/theme1.xml" Id="Re6de69768c6f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8817ddd2e0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2fdeac394a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bb7b731794a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208b208e0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e8fc5f7914f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2378b079946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b2a32cca848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70bd75d33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