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3126edf1842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2e3dccf964682"/>
  </p:sldMasterIdLst>
  <p:sldIdLst>
    <p:sldId xmlns:r="http://schemas.openxmlformats.org/officeDocument/2006/relationships" id="256" r:id="R747eca6aaad74b1d"/>
    <p:sldId xmlns:r="http://schemas.openxmlformats.org/officeDocument/2006/relationships" id="257" r:id="Ref12bda1c12d4bc6"/>
    <p:sldId xmlns:r="http://schemas.openxmlformats.org/officeDocument/2006/relationships" id="258" r:id="R64c59fe531ec4a82"/>
    <p:sldId xmlns:r="http://schemas.openxmlformats.org/officeDocument/2006/relationships" id="259" r:id="Rcb485627d3744d9b"/>
    <p:sldId xmlns:r="http://schemas.openxmlformats.org/officeDocument/2006/relationships" id="260" r:id="Rce5b8fe0098e42bd"/>
    <p:sldId xmlns:r="http://schemas.openxmlformats.org/officeDocument/2006/relationships" id="261" r:id="R8a109cd568024a48"/>
    <p:sldId xmlns:r="http://schemas.openxmlformats.org/officeDocument/2006/relationships" id="262" r:id="R031edd4092724e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2e3dccf964682" /><Relationship Type="http://schemas.openxmlformats.org/officeDocument/2006/relationships/slide" Target="/ppt/slides/slide1.xml" Id="R747eca6aaad74b1d" /><Relationship Type="http://schemas.openxmlformats.org/officeDocument/2006/relationships/slide" Target="/ppt/slides/slide2.xml" Id="Ref12bda1c12d4bc6" /><Relationship Type="http://schemas.openxmlformats.org/officeDocument/2006/relationships/slide" Target="/ppt/slides/slide3.xml" Id="R64c59fe531ec4a82" /><Relationship Type="http://schemas.openxmlformats.org/officeDocument/2006/relationships/slide" Target="/ppt/slides/slide4.xml" Id="Rcb485627d3744d9b" /><Relationship Type="http://schemas.openxmlformats.org/officeDocument/2006/relationships/slide" Target="/ppt/slides/slide5.xml" Id="Rce5b8fe0098e42bd" /><Relationship Type="http://schemas.openxmlformats.org/officeDocument/2006/relationships/slide" Target="/ppt/slides/slide6.xml" Id="R8a109cd568024a48" /><Relationship Type="http://schemas.openxmlformats.org/officeDocument/2006/relationships/slide" Target="/ppt/slides/slide7.xml" Id="R031edd4092724e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04a141580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f5981c1354f6f" /><Relationship Type="http://schemas.openxmlformats.org/officeDocument/2006/relationships/theme" Target="/ppt/slideMasters/theme/theme1.xml" Id="Rc7cd01475627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f5981c135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4e7aaade3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5e13f293c45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03bfbf83a45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e1563a5a744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659191de4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9b0a061144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c90576ce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TRANSETH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TRANSETH INVEST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2 039 398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46 542 592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49 671 169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ELISABETH TRANSETH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TRANSETH INVEST AS</a:t>
            </a:r>
          </a:p>
        </p:txBody>
      </p:sp>
    </p:spTree>
  </p:cSld>
  <p:clrMapOvr>
    <a:masterClrMapping xmlns:a="http://schemas.openxmlformats.org/drawingml/2006/main"/>
  </p:clrMapOvr>
</p:sld>
</file>