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639f7e43142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3fba775ab44e1a"/>
  </p:sldMasterIdLst>
  <p:sldIdLst>
    <p:sldId xmlns:r="http://schemas.openxmlformats.org/officeDocument/2006/relationships" id="256" r:id="Rf31b5b5f0d91412d"/>
    <p:sldId xmlns:r="http://schemas.openxmlformats.org/officeDocument/2006/relationships" id="257" r:id="Rd56537d928c141c0"/>
    <p:sldId xmlns:r="http://schemas.openxmlformats.org/officeDocument/2006/relationships" id="258" r:id="R2c216d4963e84f69"/>
    <p:sldId xmlns:r="http://schemas.openxmlformats.org/officeDocument/2006/relationships" id="259" r:id="R85a472d862c94be4"/>
    <p:sldId xmlns:r="http://schemas.openxmlformats.org/officeDocument/2006/relationships" id="260" r:id="Rb48d5423c5c043e6"/>
    <p:sldId xmlns:r="http://schemas.openxmlformats.org/officeDocument/2006/relationships" id="261" r:id="R4ed5d739652e4ae8"/>
    <p:sldId xmlns:r="http://schemas.openxmlformats.org/officeDocument/2006/relationships" id="262" r:id="R1538ba3399d54e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fba775ab44e1a" /><Relationship Type="http://schemas.openxmlformats.org/officeDocument/2006/relationships/slide" Target="/ppt/slides/slide1.xml" Id="Rf31b5b5f0d91412d" /><Relationship Type="http://schemas.openxmlformats.org/officeDocument/2006/relationships/slide" Target="/ppt/slides/slide2.xml" Id="Rd56537d928c141c0" /><Relationship Type="http://schemas.openxmlformats.org/officeDocument/2006/relationships/slide" Target="/ppt/slides/slide3.xml" Id="R2c216d4963e84f69" /><Relationship Type="http://schemas.openxmlformats.org/officeDocument/2006/relationships/slide" Target="/ppt/slides/slide4.xml" Id="R85a472d862c94be4" /><Relationship Type="http://schemas.openxmlformats.org/officeDocument/2006/relationships/slide" Target="/ppt/slides/slide5.xml" Id="Rb48d5423c5c043e6" /><Relationship Type="http://schemas.openxmlformats.org/officeDocument/2006/relationships/slide" Target="/ppt/slides/slide6.xml" Id="R4ed5d739652e4ae8" /><Relationship Type="http://schemas.openxmlformats.org/officeDocument/2006/relationships/slide" Target="/ppt/slides/slide7.xml" Id="R1538ba3399d54e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9484082e54a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f2f623e7547cf" /><Relationship Type="http://schemas.openxmlformats.org/officeDocument/2006/relationships/theme" Target="/ppt/slideMasters/theme/theme1.xml" Id="Rc72ed82742824f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ff2f623e75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ea2146668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d599cfec4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b0a518593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261dcce70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86c869bad47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719ff2370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dcc96ebad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7 396 314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635 892 530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