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c0e950979a4b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f6e145d1ba44ac"/>
  </p:sldMasterIdLst>
  <p:sldIdLst>
    <p:sldId xmlns:r="http://schemas.openxmlformats.org/officeDocument/2006/relationships" id="256" r:id="Re55bc78bdbaa4bd4"/>
    <p:sldId xmlns:r="http://schemas.openxmlformats.org/officeDocument/2006/relationships" id="257" r:id="Ra47cac899d464477"/>
    <p:sldId xmlns:r="http://schemas.openxmlformats.org/officeDocument/2006/relationships" id="258" r:id="R1521e658af264b82"/>
    <p:sldId xmlns:r="http://schemas.openxmlformats.org/officeDocument/2006/relationships" id="259" r:id="R2f0f508b343448ae"/>
    <p:sldId xmlns:r="http://schemas.openxmlformats.org/officeDocument/2006/relationships" id="260" r:id="R95b075bc6ae44eee"/>
    <p:sldId xmlns:r="http://schemas.openxmlformats.org/officeDocument/2006/relationships" id="261" r:id="R280513e725e54e41"/>
    <p:sldId xmlns:r="http://schemas.openxmlformats.org/officeDocument/2006/relationships" id="262" r:id="R82dfff39834645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f6e145d1ba44ac" /><Relationship Type="http://schemas.openxmlformats.org/officeDocument/2006/relationships/slide" Target="/ppt/slides/slide1.xml" Id="Re55bc78bdbaa4bd4" /><Relationship Type="http://schemas.openxmlformats.org/officeDocument/2006/relationships/slide" Target="/ppt/slides/slide2.xml" Id="Ra47cac899d464477" /><Relationship Type="http://schemas.openxmlformats.org/officeDocument/2006/relationships/slide" Target="/ppt/slides/slide3.xml" Id="R1521e658af264b82" /><Relationship Type="http://schemas.openxmlformats.org/officeDocument/2006/relationships/slide" Target="/ppt/slides/slide4.xml" Id="R2f0f508b343448ae" /><Relationship Type="http://schemas.openxmlformats.org/officeDocument/2006/relationships/slide" Target="/ppt/slides/slide5.xml" Id="R95b075bc6ae44eee" /><Relationship Type="http://schemas.openxmlformats.org/officeDocument/2006/relationships/slide" Target="/ppt/slides/slide6.xml" Id="R280513e725e54e41" /><Relationship Type="http://schemas.openxmlformats.org/officeDocument/2006/relationships/slide" Target="/ppt/slides/slide7.xml" Id="R82dfff39834645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9a086913d141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d55d6e6664975" /><Relationship Type="http://schemas.openxmlformats.org/officeDocument/2006/relationships/theme" Target="/ppt/slideMasters/theme/theme1.xml" Id="R5cbf7100980a40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5d55d6e66649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d8259350940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ac640ce9f43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1b0e206c34e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9cbfaa63c41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4c293581f4a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4fa9a518a46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c8f64e73445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ELWE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ELWE INVEST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7 427 181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7 531 292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ELISABETH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921 967 993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