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0124d04b4b49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50a07d1f594809"/>
  </p:sldMasterIdLst>
  <p:sldIdLst>
    <p:sldId xmlns:r="http://schemas.openxmlformats.org/officeDocument/2006/relationships" id="256" r:id="Rc93400848f7a46bd"/>
    <p:sldId xmlns:r="http://schemas.openxmlformats.org/officeDocument/2006/relationships" id="257" r:id="Ref7c5e1f32f9443c"/>
    <p:sldId xmlns:r="http://schemas.openxmlformats.org/officeDocument/2006/relationships" id="258" r:id="R6acc693efb984f8a"/>
    <p:sldId xmlns:r="http://schemas.openxmlformats.org/officeDocument/2006/relationships" id="259" r:id="Rc382daf45eb54adf"/>
    <p:sldId xmlns:r="http://schemas.openxmlformats.org/officeDocument/2006/relationships" id="260" r:id="Rf5088a2d8f67402a"/>
    <p:sldId xmlns:r="http://schemas.openxmlformats.org/officeDocument/2006/relationships" id="261" r:id="R10512ff07d554127"/>
    <p:sldId xmlns:r="http://schemas.openxmlformats.org/officeDocument/2006/relationships" id="262" r:id="R21bd56a89a1d48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50a07d1f594809" /><Relationship Type="http://schemas.openxmlformats.org/officeDocument/2006/relationships/slide" Target="/ppt/slides/slide1.xml" Id="Rc93400848f7a46bd" /><Relationship Type="http://schemas.openxmlformats.org/officeDocument/2006/relationships/slide" Target="/ppt/slides/slide2.xml" Id="Ref7c5e1f32f9443c" /><Relationship Type="http://schemas.openxmlformats.org/officeDocument/2006/relationships/slide" Target="/ppt/slides/slide3.xml" Id="R6acc693efb984f8a" /><Relationship Type="http://schemas.openxmlformats.org/officeDocument/2006/relationships/slide" Target="/ppt/slides/slide4.xml" Id="Rc382daf45eb54adf" /><Relationship Type="http://schemas.openxmlformats.org/officeDocument/2006/relationships/slide" Target="/ppt/slides/slide5.xml" Id="Rf5088a2d8f67402a" /><Relationship Type="http://schemas.openxmlformats.org/officeDocument/2006/relationships/slide" Target="/ppt/slides/slide6.xml" Id="R10512ff07d554127" /><Relationship Type="http://schemas.openxmlformats.org/officeDocument/2006/relationships/slide" Target="/ppt/slides/slide7.xml" Id="R21bd56a89a1d48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1d11275f1046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4bc610a7749d5" /><Relationship Type="http://schemas.openxmlformats.org/officeDocument/2006/relationships/theme" Target="/ppt/slideMasters/theme/theme1.xml" Id="R2a3d7f8de42045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34bc610a7749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4587e6c994c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8ec858e8d41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c1304e8af4b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c8a45a3e545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6198f681940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2769f55a842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d9536a28643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T.W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T.W INVEST AS ble etablert [år] og holder til i Dalsøyra.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1 558 432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1 580 857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3 144 341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 TRYGVE  –  70,0 %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Fensfjordvegen 1621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5960 Dalsøyra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921 968 124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