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c9f8d81ce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befd43cec4630"/>
  </p:sldMasterIdLst>
  <p:sldIdLst>
    <p:sldId xmlns:r="http://schemas.openxmlformats.org/officeDocument/2006/relationships" id="256" r:id="R5bdebbfc0a7743da"/>
    <p:sldId xmlns:r="http://schemas.openxmlformats.org/officeDocument/2006/relationships" id="257" r:id="Rc3e3896ca1bb4230"/>
    <p:sldId xmlns:r="http://schemas.openxmlformats.org/officeDocument/2006/relationships" id="258" r:id="Rc0b42b5fd3984be7"/>
    <p:sldId xmlns:r="http://schemas.openxmlformats.org/officeDocument/2006/relationships" id="259" r:id="R7ecaaba9c7044b7d"/>
    <p:sldId xmlns:r="http://schemas.openxmlformats.org/officeDocument/2006/relationships" id="260" r:id="R92027a89e74b436e"/>
    <p:sldId xmlns:r="http://schemas.openxmlformats.org/officeDocument/2006/relationships" id="261" r:id="Rdc6d0b44567e43e5"/>
    <p:sldId xmlns:r="http://schemas.openxmlformats.org/officeDocument/2006/relationships" id="262" r:id="R7ed43432c3114b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befd43cec4630" /><Relationship Type="http://schemas.openxmlformats.org/officeDocument/2006/relationships/slide" Target="/ppt/slides/slide1.xml" Id="R5bdebbfc0a7743da" /><Relationship Type="http://schemas.openxmlformats.org/officeDocument/2006/relationships/slide" Target="/ppt/slides/slide2.xml" Id="Rc3e3896ca1bb4230" /><Relationship Type="http://schemas.openxmlformats.org/officeDocument/2006/relationships/slide" Target="/ppt/slides/slide3.xml" Id="Rc0b42b5fd3984be7" /><Relationship Type="http://schemas.openxmlformats.org/officeDocument/2006/relationships/slide" Target="/ppt/slides/slide4.xml" Id="R7ecaaba9c7044b7d" /><Relationship Type="http://schemas.openxmlformats.org/officeDocument/2006/relationships/slide" Target="/ppt/slides/slide5.xml" Id="R92027a89e74b436e" /><Relationship Type="http://schemas.openxmlformats.org/officeDocument/2006/relationships/slide" Target="/ppt/slides/slide6.xml" Id="Rdc6d0b44567e43e5" /><Relationship Type="http://schemas.openxmlformats.org/officeDocument/2006/relationships/slide" Target="/ppt/slides/slide7.xml" Id="R7ed43432c3114b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3989f926f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42a7ef8f4add" /><Relationship Type="http://schemas.openxmlformats.org/officeDocument/2006/relationships/theme" Target="/ppt/slideMasters/theme/theme1.xml" Id="R355ee759a166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c42a7ef8f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1a04963b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1f2b240c1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4872690934a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908ccf02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516ca844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e2fe7e981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1c0d258f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SETRA SURNA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 SURNA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69 927 525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71 492 404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TERJE SÆTHER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MARI SÆTHER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BEATE SÆTHER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INGE SÆTHER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