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72bc509abb49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502e41d54d473e"/>
  </p:sldMasterIdLst>
  <p:sldIdLst>
    <p:sldId xmlns:r="http://schemas.openxmlformats.org/officeDocument/2006/relationships" id="256" r:id="R830914f827e24004"/>
    <p:sldId xmlns:r="http://schemas.openxmlformats.org/officeDocument/2006/relationships" id="257" r:id="R9d34e5f1d4904870"/>
    <p:sldId xmlns:r="http://schemas.openxmlformats.org/officeDocument/2006/relationships" id="258" r:id="Rb432764d1d7d4f43"/>
    <p:sldId xmlns:r="http://schemas.openxmlformats.org/officeDocument/2006/relationships" id="259" r:id="R1113d82a13fa4e44"/>
    <p:sldId xmlns:r="http://schemas.openxmlformats.org/officeDocument/2006/relationships" id="260" r:id="Rc7c4b0f364ef48c9"/>
    <p:sldId xmlns:r="http://schemas.openxmlformats.org/officeDocument/2006/relationships" id="261" r:id="R968c1a40fe0946b0"/>
    <p:sldId xmlns:r="http://schemas.openxmlformats.org/officeDocument/2006/relationships" id="262" r:id="R3c1e586050524c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02e41d54d473e" /><Relationship Type="http://schemas.openxmlformats.org/officeDocument/2006/relationships/slide" Target="/ppt/slides/slide1.xml" Id="R830914f827e24004" /><Relationship Type="http://schemas.openxmlformats.org/officeDocument/2006/relationships/slide" Target="/ppt/slides/slide2.xml" Id="R9d34e5f1d4904870" /><Relationship Type="http://schemas.openxmlformats.org/officeDocument/2006/relationships/slide" Target="/ppt/slides/slide3.xml" Id="Rb432764d1d7d4f43" /><Relationship Type="http://schemas.openxmlformats.org/officeDocument/2006/relationships/slide" Target="/ppt/slides/slide4.xml" Id="R1113d82a13fa4e44" /><Relationship Type="http://schemas.openxmlformats.org/officeDocument/2006/relationships/slide" Target="/ppt/slides/slide5.xml" Id="Rc7c4b0f364ef48c9" /><Relationship Type="http://schemas.openxmlformats.org/officeDocument/2006/relationships/slide" Target="/ppt/slides/slide6.xml" Id="R968c1a40fe0946b0" /><Relationship Type="http://schemas.openxmlformats.org/officeDocument/2006/relationships/slide" Target="/ppt/slides/slide7.xml" Id="R3c1e586050524c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1ce0362df04c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3479fa3d04d7d" /><Relationship Type="http://schemas.openxmlformats.org/officeDocument/2006/relationships/theme" Target="/ppt/slideMasters/theme/theme1.xml" Id="Rd320b68f8aa141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f3479fa3d04d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be73b4afc4c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e648a38744b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ebe1b4b2247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d4a9489ab4f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ac6aca9e543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48a37e82247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4fb31230343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 JOHANNSON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HANDEL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−12 079 336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930 507 545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5 370 884 207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5 386 194 726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FHJ INVEST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KEJOH INVEST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KSJOH INVEST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POJ INVEST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FHJ FINANS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KEJOH FINANS AS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921 979 819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