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a6d74f1eb74c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ca30447ab94b7b"/>
  </p:sldMasterIdLst>
  <p:sldIdLst>
    <p:sldId xmlns:r="http://schemas.openxmlformats.org/officeDocument/2006/relationships" id="256" r:id="R743870dd33fd4e1d"/>
    <p:sldId xmlns:r="http://schemas.openxmlformats.org/officeDocument/2006/relationships" id="257" r:id="Rc195cbcacf794789"/>
    <p:sldId xmlns:r="http://schemas.openxmlformats.org/officeDocument/2006/relationships" id="258" r:id="R37465e17944b4f51"/>
    <p:sldId xmlns:r="http://schemas.openxmlformats.org/officeDocument/2006/relationships" id="259" r:id="R59b85fece18b4624"/>
    <p:sldId xmlns:r="http://schemas.openxmlformats.org/officeDocument/2006/relationships" id="260" r:id="R5e648d58a9834291"/>
    <p:sldId xmlns:r="http://schemas.openxmlformats.org/officeDocument/2006/relationships" id="261" r:id="R5906e9151a6d43e1"/>
    <p:sldId xmlns:r="http://schemas.openxmlformats.org/officeDocument/2006/relationships" id="262" r:id="Rbff3322d74a449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ca30447ab94b7b" /><Relationship Type="http://schemas.openxmlformats.org/officeDocument/2006/relationships/slide" Target="/ppt/slides/slide1.xml" Id="R743870dd33fd4e1d" /><Relationship Type="http://schemas.openxmlformats.org/officeDocument/2006/relationships/slide" Target="/ppt/slides/slide2.xml" Id="Rc195cbcacf794789" /><Relationship Type="http://schemas.openxmlformats.org/officeDocument/2006/relationships/slide" Target="/ppt/slides/slide3.xml" Id="R37465e17944b4f51" /><Relationship Type="http://schemas.openxmlformats.org/officeDocument/2006/relationships/slide" Target="/ppt/slides/slide4.xml" Id="R59b85fece18b4624" /><Relationship Type="http://schemas.openxmlformats.org/officeDocument/2006/relationships/slide" Target="/ppt/slides/slide5.xml" Id="R5e648d58a9834291" /><Relationship Type="http://schemas.openxmlformats.org/officeDocument/2006/relationships/slide" Target="/ppt/slides/slide6.xml" Id="R5906e9151a6d43e1" /><Relationship Type="http://schemas.openxmlformats.org/officeDocument/2006/relationships/slide" Target="/ppt/slides/slide7.xml" Id="Rbff3322d74a449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d3d202a92848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8618afa4b4b21" /><Relationship Type="http://schemas.openxmlformats.org/officeDocument/2006/relationships/theme" Target="/ppt/slideMasters/theme/theme1.xml" Id="R3e448f63aa1444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18618afa4b4b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0ab3f76154f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2900b7a854f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b8bee377445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7ebbc77d344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e4c6f2ee340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d9d476ccc40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28f7348bc44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DUBE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DUBE AS ble etablert [år] og holder til i Oppegård.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−1 627 171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−1 401 747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388 100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BERNTSEN ANNE-MARTHE 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BERNTSEN PÅL DUSERUD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Olaus Hansens vei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1415 Oppegård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921 990 863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AS</a:t>
            </a:r>
          </a:p>
        </p:txBody>
      </p:sp>
    </p:spTree>
  </p:cSld>
  <p:clrMapOvr>
    <a:masterClrMapping xmlns:a="http://schemas.openxmlformats.org/drawingml/2006/main"/>
  </p:clrMapOvr>
</p:sld>
</file>