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21ec7049ba4c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5ac38d08cf4517"/>
  </p:sldMasterIdLst>
  <p:sldIdLst>
    <p:sldId xmlns:r="http://schemas.openxmlformats.org/officeDocument/2006/relationships" id="256" r:id="R317ef70e748b46a2"/>
    <p:sldId xmlns:r="http://schemas.openxmlformats.org/officeDocument/2006/relationships" id="257" r:id="R740987d70ebe4d6d"/>
    <p:sldId xmlns:r="http://schemas.openxmlformats.org/officeDocument/2006/relationships" id="258" r:id="R30a1d73f91b44b7e"/>
    <p:sldId xmlns:r="http://schemas.openxmlformats.org/officeDocument/2006/relationships" id="259" r:id="R0bd9c9a365754a62"/>
    <p:sldId xmlns:r="http://schemas.openxmlformats.org/officeDocument/2006/relationships" id="260" r:id="Rf2bfd8a635694b03"/>
    <p:sldId xmlns:r="http://schemas.openxmlformats.org/officeDocument/2006/relationships" id="261" r:id="Rdee5e7909df74145"/>
    <p:sldId xmlns:r="http://schemas.openxmlformats.org/officeDocument/2006/relationships" id="262" r:id="Rc7170dba40ef42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ac38d08cf4517" /><Relationship Type="http://schemas.openxmlformats.org/officeDocument/2006/relationships/slide" Target="/ppt/slides/slide1.xml" Id="R317ef70e748b46a2" /><Relationship Type="http://schemas.openxmlformats.org/officeDocument/2006/relationships/slide" Target="/ppt/slides/slide2.xml" Id="R740987d70ebe4d6d" /><Relationship Type="http://schemas.openxmlformats.org/officeDocument/2006/relationships/slide" Target="/ppt/slides/slide3.xml" Id="R30a1d73f91b44b7e" /><Relationship Type="http://schemas.openxmlformats.org/officeDocument/2006/relationships/slide" Target="/ppt/slides/slide4.xml" Id="R0bd9c9a365754a62" /><Relationship Type="http://schemas.openxmlformats.org/officeDocument/2006/relationships/slide" Target="/ppt/slides/slide5.xml" Id="Rf2bfd8a635694b03" /><Relationship Type="http://schemas.openxmlformats.org/officeDocument/2006/relationships/slide" Target="/ppt/slides/slide6.xml" Id="Rdee5e7909df74145" /><Relationship Type="http://schemas.openxmlformats.org/officeDocument/2006/relationships/slide" Target="/ppt/slides/slide7.xml" Id="Rc7170dba40ef42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63fe29868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0f7475e5f42af" /><Relationship Type="http://schemas.openxmlformats.org/officeDocument/2006/relationships/theme" Target="/ppt/slideMasters/theme/theme1.xml" Id="R057fab5d4c5c40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d0f7475e5f42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81cc8104846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9da48899d44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a4aa7040046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004e7fe3342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4236f41bd4b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b110566cd4f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52f7f5d9545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16 462 358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29 363 654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52 498 490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KRISTIAN KILDAHL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Melkeveien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921 995 334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KILA INVEST AS</a:t>
            </a:r>
          </a:p>
        </p:txBody>
      </p:sp>
    </p:spTree>
  </p:cSld>
  <p:clrMapOvr>
    <a:masterClrMapping xmlns:a="http://schemas.openxmlformats.org/drawingml/2006/main"/>
  </p:clrMapOvr>
</p:sld>
</file>