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7230fa8d4c4b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fd63c3b7a9455e"/>
  </p:sldMasterIdLst>
  <p:sldIdLst>
    <p:sldId xmlns:r="http://schemas.openxmlformats.org/officeDocument/2006/relationships" id="256" r:id="Rd2300112e56448a0"/>
    <p:sldId xmlns:r="http://schemas.openxmlformats.org/officeDocument/2006/relationships" id="257" r:id="Rb07cc2ecbed34dc1"/>
    <p:sldId xmlns:r="http://schemas.openxmlformats.org/officeDocument/2006/relationships" id="258" r:id="R4bef40729cb141c3"/>
    <p:sldId xmlns:r="http://schemas.openxmlformats.org/officeDocument/2006/relationships" id="259" r:id="Rfe3b8572458b4568"/>
    <p:sldId xmlns:r="http://schemas.openxmlformats.org/officeDocument/2006/relationships" id="260" r:id="R4c55fba584a84864"/>
    <p:sldId xmlns:r="http://schemas.openxmlformats.org/officeDocument/2006/relationships" id="261" r:id="R2982b042163d4d29"/>
    <p:sldId xmlns:r="http://schemas.openxmlformats.org/officeDocument/2006/relationships" id="262" r:id="Rc442388b049a4e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d63c3b7a9455e" /><Relationship Type="http://schemas.openxmlformats.org/officeDocument/2006/relationships/slide" Target="/ppt/slides/slide1.xml" Id="Rd2300112e56448a0" /><Relationship Type="http://schemas.openxmlformats.org/officeDocument/2006/relationships/slide" Target="/ppt/slides/slide2.xml" Id="Rb07cc2ecbed34dc1" /><Relationship Type="http://schemas.openxmlformats.org/officeDocument/2006/relationships/slide" Target="/ppt/slides/slide3.xml" Id="R4bef40729cb141c3" /><Relationship Type="http://schemas.openxmlformats.org/officeDocument/2006/relationships/slide" Target="/ppt/slides/slide4.xml" Id="Rfe3b8572458b4568" /><Relationship Type="http://schemas.openxmlformats.org/officeDocument/2006/relationships/slide" Target="/ppt/slides/slide5.xml" Id="R4c55fba584a84864" /><Relationship Type="http://schemas.openxmlformats.org/officeDocument/2006/relationships/slide" Target="/ppt/slides/slide6.xml" Id="R2982b042163d4d29" /><Relationship Type="http://schemas.openxmlformats.org/officeDocument/2006/relationships/slide" Target="/ppt/slides/slide7.xml" Id="Rc442388b049a4e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3443ecf2242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1cdb73da34f67" /><Relationship Type="http://schemas.openxmlformats.org/officeDocument/2006/relationships/theme" Target="/ppt/slideMasters/theme/theme1.xml" Id="Re47135dac31e47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61cdb73da34f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dbd6a510345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942c53be541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7137f8ae148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ea47c82124b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1949a3dc04e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364ee39c64d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32649792648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ESSENSO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ESSENSO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ESSENSO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ESSENSO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ESSENSO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ESSENSO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1 141 778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644 987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ESSENSO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SKOGHUSET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ESSENSO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922 025 010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ESSENSO AS</a:t>
            </a:r>
          </a:p>
        </p:txBody>
      </p:sp>
    </p:spTree>
  </p:cSld>
  <p:clrMapOvr>
    <a:masterClrMapping xmlns:a="http://schemas.openxmlformats.org/drawingml/2006/main"/>
  </p:clrMapOvr>
</p:sld>
</file>