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fd0a15ca2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fcad6a4bd4579"/>
  </p:sldMasterIdLst>
  <p:sldIdLst>
    <p:sldId xmlns:r="http://schemas.openxmlformats.org/officeDocument/2006/relationships" id="256" r:id="Rc0e709099052431f"/>
    <p:sldId xmlns:r="http://schemas.openxmlformats.org/officeDocument/2006/relationships" id="257" r:id="R30f5d1fe13724990"/>
    <p:sldId xmlns:r="http://schemas.openxmlformats.org/officeDocument/2006/relationships" id="258" r:id="R1f76e50a138748f5"/>
    <p:sldId xmlns:r="http://schemas.openxmlformats.org/officeDocument/2006/relationships" id="259" r:id="Re1297b6057554b15"/>
    <p:sldId xmlns:r="http://schemas.openxmlformats.org/officeDocument/2006/relationships" id="260" r:id="R7738c05b40614ca5"/>
    <p:sldId xmlns:r="http://schemas.openxmlformats.org/officeDocument/2006/relationships" id="261" r:id="Rbce1d04c4b74425d"/>
    <p:sldId xmlns:r="http://schemas.openxmlformats.org/officeDocument/2006/relationships" id="262" r:id="Rc43b47210ad3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fcad6a4bd4579" /><Relationship Type="http://schemas.openxmlformats.org/officeDocument/2006/relationships/slide" Target="/ppt/slides/slide1.xml" Id="Rc0e709099052431f" /><Relationship Type="http://schemas.openxmlformats.org/officeDocument/2006/relationships/slide" Target="/ppt/slides/slide2.xml" Id="R30f5d1fe13724990" /><Relationship Type="http://schemas.openxmlformats.org/officeDocument/2006/relationships/slide" Target="/ppt/slides/slide3.xml" Id="R1f76e50a138748f5" /><Relationship Type="http://schemas.openxmlformats.org/officeDocument/2006/relationships/slide" Target="/ppt/slides/slide4.xml" Id="Re1297b6057554b15" /><Relationship Type="http://schemas.openxmlformats.org/officeDocument/2006/relationships/slide" Target="/ppt/slides/slide5.xml" Id="R7738c05b40614ca5" /><Relationship Type="http://schemas.openxmlformats.org/officeDocument/2006/relationships/slide" Target="/ppt/slides/slide6.xml" Id="Rbce1d04c4b74425d" /><Relationship Type="http://schemas.openxmlformats.org/officeDocument/2006/relationships/slide" Target="/ppt/slides/slide7.xml" Id="Rc43b47210ad3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5df557bcc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89b7abea4ac1" /><Relationship Type="http://schemas.openxmlformats.org/officeDocument/2006/relationships/theme" Target="/ppt/slideMasters/theme/theme1.xml" Id="R6030c5b91296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389b7abea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271e854d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92cf71ca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39b77a03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878685d7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a0c321df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29d2f1ea3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7e62c755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