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164d9fac91445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38ee9ea6334d98"/>
  </p:sldMasterIdLst>
  <p:sldIdLst>
    <p:sldId xmlns:r="http://schemas.openxmlformats.org/officeDocument/2006/relationships" id="256" r:id="R7b9399d7913e45da"/>
    <p:sldId xmlns:r="http://schemas.openxmlformats.org/officeDocument/2006/relationships" id="257" r:id="Rfd6fa0b64bc74fa2"/>
    <p:sldId xmlns:r="http://schemas.openxmlformats.org/officeDocument/2006/relationships" id="258" r:id="Rb8bb48c305e94126"/>
    <p:sldId xmlns:r="http://schemas.openxmlformats.org/officeDocument/2006/relationships" id="259" r:id="Rc32e21302ecd4467"/>
    <p:sldId xmlns:r="http://schemas.openxmlformats.org/officeDocument/2006/relationships" id="260" r:id="Rba95cb0c331a49bf"/>
    <p:sldId xmlns:r="http://schemas.openxmlformats.org/officeDocument/2006/relationships" id="261" r:id="R0880577f0a6b4b4c"/>
    <p:sldId xmlns:r="http://schemas.openxmlformats.org/officeDocument/2006/relationships" id="262" r:id="R88ee0839d8dd43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38ee9ea6334d98" /><Relationship Type="http://schemas.openxmlformats.org/officeDocument/2006/relationships/slide" Target="/ppt/slides/slide1.xml" Id="R7b9399d7913e45da" /><Relationship Type="http://schemas.openxmlformats.org/officeDocument/2006/relationships/slide" Target="/ppt/slides/slide2.xml" Id="Rfd6fa0b64bc74fa2" /><Relationship Type="http://schemas.openxmlformats.org/officeDocument/2006/relationships/slide" Target="/ppt/slides/slide3.xml" Id="Rb8bb48c305e94126" /><Relationship Type="http://schemas.openxmlformats.org/officeDocument/2006/relationships/slide" Target="/ppt/slides/slide4.xml" Id="Rc32e21302ecd4467" /><Relationship Type="http://schemas.openxmlformats.org/officeDocument/2006/relationships/slide" Target="/ppt/slides/slide5.xml" Id="Rba95cb0c331a49bf" /><Relationship Type="http://schemas.openxmlformats.org/officeDocument/2006/relationships/slide" Target="/ppt/slides/slide6.xml" Id="R0880577f0a6b4b4c" /><Relationship Type="http://schemas.openxmlformats.org/officeDocument/2006/relationships/slide" Target="/ppt/slides/slide7.xml" Id="R88ee0839d8dd43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9fa08108f740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53614b73dc43a2" /><Relationship Type="http://schemas.openxmlformats.org/officeDocument/2006/relationships/theme" Target="/ppt/slideMasters/theme/theme1.xml" Id="Rc37fc82e52104c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53614b73dc43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e17917fb7548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4ffe202d6543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f3e034ad7045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819700dd4e45b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08ac2970034b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604752028b4d1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ec59b7ad324e2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B. SCHØNING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B. SCHØNING AS ble etablert [år] og holder til i Tromsdalen.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−25 441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1 092 744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471 326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 EVJEN SCHØNING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Fløyvegen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9020 Tromsdalen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bente.schoning@gmail.com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922 039 682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