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cda55ef6248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bc37d2ca345b9"/>
  </p:sldMasterIdLst>
  <p:sldIdLst>
    <p:sldId xmlns:r="http://schemas.openxmlformats.org/officeDocument/2006/relationships" id="256" r:id="Rc93b436600b04f90"/>
    <p:sldId xmlns:r="http://schemas.openxmlformats.org/officeDocument/2006/relationships" id="257" r:id="R4d24420d17e54e4e"/>
    <p:sldId xmlns:r="http://schemas.openxmlformats.org/officeDocument/2006/relationships" id="258" r:id="R9928ce8467074c60"/>
    <p:sldId xmlns:r="http://schemas.openxmlformats.org/officeDocument/2006/relationships" id="259" r:id="R2919766e68904afc"/>
    <p:sldId xmlns:r="http://schemas.openxmlformats.org/officeDocument/2006/relationships" id="260" r:id="R1e6de02bf4d0487f"/>
    <p:sldId xmlns:r="http://schemas.openxmlformats.org/officeDocument/2006/relationships" id="261" r:id="R766aa1d8df26418e"/>
    <p:sldId xmlns:r="http://schemas.openxmlformats.org/officeDocument/2006/relationships" id="262" r:id="Rff13574d1616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bc37d2ca345b9" /><Relationship Type="http://schemas.openxmlformats.org/officeDocument/2006/relationships/slide" Target="/ppt/slides/slide1.xml" Id="Rc93b436600b04f90" /><Relationship Type="http://schemas.openxmlformats.org/officeDocument/2006/relationships/slide" Target="/ppt/slides/slide2.xml" Id="R4d24420d17e54e4e" /><Relationship Type="http://schemas.openxmlformats.org/officeDocument/2006/relationships/slide" Target="/ppt/slides/slide3.xml" Id="R9928ce8467074c60" /><Relationship Type="http://schemas.openxmlformats.org/officeDocument/2006/relationships/slide" Target="/ppt/slides/slide4.xml" Id="R2919766e68904afc" /><Relationship Type="http://schemas.openxmlformats.org/officeDocument/2006/relationships/slide" Target="/ppt/slides/slide5.xml" Id="R1e6de02bf4d0487f" /><Relationship Type="http://schemas.openxmlformats.org/officeDocument/2006/relationships/slide" Target="/ppt/slides/slide6.xml" Id="R766aa1d8df26418e" /><Relationship Type="http://schemas.openxmlformats.org/officeDocument/2006/relationships/slide" Target="/ppt/slides/slide7.xml" Id="Rff13574d1616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a19cd7ab4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153a678e542a5" /><Relationship Type="http://schemas.openxmlformats.org/officeDocument/2006/relationships/theme" Target="/ppt/slideMasters/theme/theme1.xml" Id="R92f1b88c0014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153a678e5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aff4dd5ef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a5c533e348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06f934e27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2067bb803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764722765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64ec216fd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4fdb7ff7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VIDAR BENDIKSEN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BENDIKSEN HOLDING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6 714 342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6 709 342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LANGÅS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922 123 098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VIDAR BENDIKSEN HOLDING AS</a:t>
            </a:r>
          </a:p>
        </p:txBody>
      </p:sp>
    </p:spTree>
  </p:cSld>
  <p:clrMapOvr>
    <a:masterClrMapping xmlns:a="http://schemas.openxmlformats.org/drawingml/2006/main"/>
  </p:clrMapOvr>
</p:sld>
</file>