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67a62858e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8a822e6734af5"/>
  </p:sldMasterIdLst>
  <p:sldIdLst>
    <p:sldId xmlns:r="http://schemas.openxmlformats.org/officeDocument/2006/relationships" id="256" r:id="R351a8ab61b974a07"/>
    <p:sldId xmlns:r="http://schemas.openxmlformats.org/officeDocument/2006/relationships" id="257" r:id="Redc51c07e7d7439e"/>
    <p:sldId xmlns:r="http://schemas.openxmlformats.org/officeDocument/2006/relationships" id="258" r:id="Rd7246e559ce042ee"/>
    <p:sldId xmlns:r="http://schemas.openxmlformats.org/officeDocument/2006/relationships" id="259" r:id="R232a277c431d4710"/>
    <p:sldId xmlns:r="http://schemas.openxmlformats.org/officeDocument/2006/relationships" id="260" r:id="R72984dbbbd7444d9"/>
    <p:sldId xmlns:r="http://schemas.openxmlformats.org/officeDocument/2006/relationships" id="261" r:id="R8d9e0a9e663945c2"/>
    <p:sldId xmlns:r="http://schemas.openxmlformats.org/officeDocument/2006/relationships" id="262" r:id="R542330349377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8a822e6734af5" /><Relationship Type="http://schemas.openxmlformats.org/officeDocument/2006/relationships/slide" Target="/ppt/slides/slide1.xml" Id="R351a8ab61b974a07" /><Relationship Type="http://schemas.openxmlformats.org/officeDocument/2006/relationships/slide" Target="/ppt/slides/slide2.xml" Id="Redc51c07e7d7439e" /><Relationship Type="http://schemas.openxmlformats.org/officeDocument/2006/relationships/slide" Target="/ppt/slides/slide3.xml" Id="Rd7246e559ce042ee" /><Relationship Type="http://schemas.openxmlformats.org/officeDocument/2006/relationships/slide" Target="/ppt/slides/slide4.xml" Id="R232a277c431d4710" /><Relationship Type="http://schemas.openxmlformats.org/officeDocument/2006/relationships/slide" Target="/ppt/slides/slide5.xml" Id="R72984dbbbd7444d9" /><Relationship Type="http://schemas.openxmlformats.org/officeDocument/2006/relationships/slide" Target="/ppt/slides/slide6.xml" Id="R8d9e0a9e663945c2" /><Relationship Type="http://schemas.openxmlformats.org/officeDocument/2006/relationships/slide" Target="/ppt/slides/slide7.xml" Id="R542330349377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0cb8b99e6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49d268e514496" /><Relationship Type="http://schemas.openxmlformats.org/officeDocument/2006/relationships/theme" Target="/ppt/slideMasters/theme/theme1.xml" Id="R8ea329c2984b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49d268e51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9e83a1029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2e3e74f34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45b777007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11c4cfaaa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526045605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0457f69f04d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09cc3439e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10 065 746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Arendts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