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c74ff283fa4b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22d5ecf2804318"/>
  </p:sldMasterIdLst>
  <p:sldIdLst>
    <p:sldId xmlns:r="http://schemas.openxmlformats.org/officeDocument/2006/relationships" id="256" r:id="R707a9b4338bb425a"/>
    <p:sldId xmlns:r="http://schemas.openxmlformats.org/officeDocument/2006/relationships" id="257" r:id="R7f443dcc31804f98"/>
    <p:sldId xmlns:r="http://schemas.openxmlformats.org/officeDocument/2006/relationships" id="258" r:id="Rf1ef1b31b1494713"/>
    <p:sldId xmlns:r="http://schemas.openxmlformats.org/officeDocument/2006/relationships" id="259" r:id="R9234ff5d58b547fb"/>
    <p:sldId xmlns:r="http://schemas.openxmlformats.org/officeDocument/2006/relationships" id="260" r:id="R347917d80a6540bc"/>
    <p:sldId xmlns:r="http://schemas.openxmlformats.org/officeDocument/2006/relationships" id="261" r:id="R35f5ec42d1b14f8c"/>
    <p:sldId xmlns:r="http://schemas.openxmlformats.org/officeDocument/2006/relationships" id="262" r:id="R9c7ee0da729841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2d5ecf2804318" /><Relationship Type="http://schemas.openxmlformats.org/officeDocument/2006/relationships/slide" Target="/ppt/slides/slide1.xml" Id="R707a9b4338bb425a" /><Relationship Type="http://schemas.openxmlformats.org/officeDocument/2006/relationships/slide" Target="/ppt/slides/slide2.xml" Id="R7f443dcc31804f98" /><Relationship Type="http://schemas.openxmlformats.org/officeDocument/2006/relationships/slide" Target="/ppt/slides/slide3.xml" Id="Rf1ef1b31b1494713" /><Relationship Type="http://schemas.openxmlformats.org/officeDocument/2006/relationships/slide" Target="/ppt/slides/slide4.xml" Id="R9234ff5d58b547fb" /><Relationship Type="http://schemas.openxmlformats.org/officeDocument/2006/relationships/slide" Target="/ppt/slides/slide5.xml" Id="R347917d80a6540bc" /><Relationship Type="http://schemas.openxmlformats.org/officeDocument/2006/relationships/slide" Target="/ppt/slides/slide6.xml" Id="R35f5ec42d1b14f8c" /><Relationship Type="http://schemas.openxmlformats.org/officeDocument/2006/relationships/slide" Target="/ppt/slides/slide7.xml" Id="R9c7ee0da729841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d658d4ab74f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2136fb9034081" /><Relationship Type="http://schemas.openxmlformats.org/officeDocument/2006/relationships/theme" Target="/ppt/slideMasters/theme/theme1.xml" Id="Rd2ef0ea61dcb4d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d2136fb90340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1ad6a0f7f41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bcbf7563f45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262d12ff141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a4b002b4a4a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364a85a214e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2c35163364f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abd3f85a442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MILANI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MILANI HOLDING AS ble etablert [år] og holder til i Frei.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1 618 746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KARLSSON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Tråkket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6523 Frei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922 164 215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MILANI HOLDING AS</a:t>
            </a:r>
          </a:p>
        </p:txBody>
      </p:sp>
    </p:spTree>
  </p:cSld>
  <p:clrMapOvr>
    <a:masterClrMapping xmlns:a="http://schemas.openxmlformats.org/drawingml/2006/main"/>
  </p:clrMapOvr>
</p:sld>
</file>