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8be065233347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653cc35a3b4294"/>
  </p:sldMasterIdLst>
  <p:sldIdLst>
    <p:sldId xmlns:r="http://schemas.openxmlformats.org/officeDocument/2006/relationships" id="256" r:id="R1634c5083c9d40d3"/>
    <p:sldId xmlns:r="http://schemas.openxmlformats.org/officeDocument/2006/relationships" id="257" r:id="R34d3f6006773483c"/>
    <p:sldId xmlns:r="http://schemas.openxmlformats.org/officeDocument/2006/relationships" id="258" r:id="R2b78ed20b6af48b5"/>
    <p:sldId xmlns:r="http://schemas.openxmlformats.org/officeDocument/2006/relationships" id="259" r:id="R0e4d344f934348a5"/>
    <p:sldId xmlns:r="http://schemas.openxmlformats.org/officeDocument/2006/relationships" id="260" r:id="Rf81d5ae2eec44292"/>
    <p:sldId xmlns:r="http://schemas.openxmlformats.org/officeDocument/2006/relationships" id="261" r:id="R5980be8a18e8420e"/>
    <p:sldId xmlns:r="http://schemas.openxmlformats.org/officeDocument/2006/relationships" id="262" r:id="Rc09293b5521849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653cc35a3b4294" /><Relationship Type="http://schemas.openxmlformats.org/officeDocument/2006/relationships/slide" Target="/ppt/slides/slide1.xml" Id="R1634c5083c9d40d3" /><Relationship Type="http://schemas.openxmlformats.org/officeDocument/2006/relationships/slide" Target="/ppt/slides/slide2.xml" Id="R34d3f6006773483c" /><Relationship Type="http://schemas.openxmlformats.org/officeDocument/2006/relationships/slide" Target="/ppt/slides/slide3.xml" Id="R2b78ed20b6af48b5" /><Relationship Type="http://schemas.openxmlformats.org/officeDocument/2006/relationships/slide" Target="/ppt/slides/slide4.xml" Id="R0e4d344f934348a5" /><Relationship Type="http://schemas.openxmlformats.org/officeDocument/2006/relationships/slide" Target="/ppt/slides/slide5.xml" Id="Rf81d5ae2eec44292" /><Relationship Type="http://schemas.openxmlformats.org/officeDocument/2006/relationships/slide" Target="/ppt/slides/slide6.xml" Id="R5980be8a18e8420e" /><Relationship Type="http://schemas.openxmlformats.org/officeDocument/2006/relationships/slide" Target="/ppt/slides/slide7.xml" Id="Rc09293b5521849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80f7f8b6024f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6ef90d75c4cea" /><Relationship Type="http://schemas.openxmlformats.org/officeDocument/2006/relationships/theme" Target="/ppt/slideMasters/theme/theme1.xml" Id="Rbe2d7a1aa07d41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d6ef90d75c4c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b39f0410943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c5e6f4d2d4a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428827c494a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6a923b88e43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60f2c9cb948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51a209c7344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ea8b8952e44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KOPSTAD OG KURE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OG KURE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KOPSTAD OG KURE REVISJON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OG KURE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OG KURE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OG KURE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18 229 654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5 103 476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4 073 728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830 098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8 276 725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OG KURE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JKR INVEST AS  –  29,2 %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KOPSTAD GRUPPEN AS  –  29,2 %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MIA INVEST AS  –  29,2 %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KOPSTAD OG KURE REVISJON AS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KARIN RØNNING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KURE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OG KURE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Bragernes torg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922 176 647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OG KURE REVISJON AS</a:t>
            </a:r>
          </a:p>
        </p:txBody>
      </p:sp>
    </p:spTree>
  </p:cSld>
  <p:clrMapOvr>
    <a:masterClrMapping xmlns:a="http://schemas.openxmlformats.org/drawingml/2006/main"/>
  </p:clrMapOvr>
</p:sld>
</file>