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71fe51b0014c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f5a85435341eb"/>
  </p:sldMasterIdLst>
  <p:sldIdLst>
    <p:sldId xmlns:r="http://schemas.openxmlformats.org/officeDocument/2006/relationships" id="256" r:id="Rc03bf8a5779943a1"/>
    <p:sldId xmlns:r="http://schemas.openxmlformats.org/officeDocument/2006/relationships" id="257" r:id="R7dc4e4e46d5a4b5d"/>
    <p:sldId xmlns:r="http://schemas.openxmlformats.org/officeDocument/2006/relationships" id="258" r:id="Rf42572e9d421424d"/>
    <p:sldId xmlns:r="http://schemas.openxmlformats.org/officeDocument/2006/relationships" id="259" r:id="R94186462d5004e42"/>
    <p:sldId xmlns:r="http://schemas.openxmlformats.org/officeDocument/2006/relationships" id="260" r:id="Re5af3a45025d45c0"/>
    <p:sldId xmlns:r="http://schemas.openxmlformats.org/officeDocument/2006/relationships" id="261" r:id="R9cf63f3659f14c13"/>
    <p:sldId xmlns:r="http://schemas.openxmlformats.org/officeDocument/2006/relationships" id="262" r:id="Rd96d3a359b1142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f5a85435341eb" /><Relationship Type="http://schemas.openxmlformats.org/officeDocument/2006/relationships/slide" Target="/ppt/slides/slide1.xml" Id="Rc03bf8a5779943a1" /><Relationship Type="http://schemas.openxmlformats.org/officeDocument/2006/relationships/slide" Target="/ppt/slides/slide2.xml" Id="R7dc4e4e46d5a4b5d" /><Relationship Type="http://schemas.openxmlformats.org/officeDocument/2006/relationships/slide" Target="/ppt/slides/slide3.xml" Id="Rf42572e9d421424d" /><Relationship Type="http://schemas.openxmlformats.org/officeDocument/2006/relationships/slide" Target="/ppt/slides/slide4.xml" Id="R94186462d5004e42" /><Relationship Type="http://schemas.openxmlformats.org/officeDocument/2006/relationships/slide" Target="/ppt/slides/slide5.xml" Id="Re5af3a45025d45c0" /><Relationship Type="http://schemas.openxmlformats.org/officeDocument/2006/relationships/slide" Target="/ppt/slides/slide6.xml" Id="R9cf63f3659f14c13" /><Relationship Type="http://schemas.openxmlformats.org/officeDocument/2006/relationships/slide" Target="/ppt/slides/slide7.xml" Id="Rd96d3a359b1142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50ddad69f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262c0df3d4f25" /><Relationship Type="http://schemas.openxmlformats.org/officeDocument/2006/relationships/theme" Target="/ppt/slideMasters/theme/theme1.xml" Id="R5e5a5967f5d64b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262c0df3d4f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95e319cc4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d5e91ecda4c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b484f3e2f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f621c90d2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e41586b254d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a89f2140e48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0ba8e3197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SMEBBS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SMEBBS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479 405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SMEBYE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5026, Bernt Balchens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922 176 949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