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455f1b5ea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49876cbd34006"/>
  </p:sldMasterIdLst>
  <p:sldIdLst>
    <p:sldId xmlns:r="http://schemas.openxmlformats.org/officeDocument/2006/relationships" id="256" r:id="R3d7b72ca957c49b2"/>
    <p:sldId xmlns:r="http://schemas.openxmlformats.org/officeDocument/2006/relationships" id="257" r:id="R1cdd0980ef21449e"/>
    <p:sldId xmlns:r="http://schemas.openxmlformats.org/officeDocument/2006/relationships" id="258" r:id="R78e46ebcdd864444"/>
    <p:sldId xmlns:r="http://schemas.openxmlformats.org/officeDocument/2006/relationships" id="259" r:id="R04f186d3c8fd4775"/>
    <p:sldId xmlns:r="http://schemas.openxmlformats.org/officeDocument/2006/relationships" id="260" r:id="R96453abfa35d4caa"/>
    <p:sldId xmlns:r="http://schemas.openxmlformats.org/officeDocument/2006/relationships" id="261" r:id="Rfa8bae6ade3a4423"/>
    <p:sldId xmlns:r="http://schemas.openxmlformats.org/officeDocument/2006/relationships" id="262" r:id="Rd752a4abb460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49876cbd34006" /><Relationship Type="http://schemas.openxmlformats.org/officeDocument/2006/relationships/slide" Target="/ppt/slides/slide1.xml" Id="R3d7b72ca957c49b2" /><Relationship Type="http://schemas.openxmlformats.org/officeDocument/2006/relationships/slide" Target="/ppt/slides/slide2.xml" Id="R1cdd0980ef21449e" /><Relationship Type="http://schemas.openxmlformats.org/officeDocument/2006/relationships/slide" Target="/ppt/slides/slide3.xml" Id="R78e46ebcdd864444" /><Relationship Type="http://schemas.openxmlformats.org/officeDocument/2006/relationships/slide" Target="/ppt/slides/slide4.xml" Id="R04f186d3c8fd4775" /><Relationship Type="http://schemas.openxmlformats.org/officeDocument/2006/relationships/slide" Target="/ppt/slides/slide5.xml" Id="R96453abfa35d4caa" /><Relationship Type="http://schemas.openxmlformats.org/officeDocument/2006/relationships/slide" Target="/ppt/slides/slide6.xml" Id="Rfa8bae6ade3a4423" /><Relationship Type="http://schemas.openxmlformats.org/officeDocument/2006/relationships/slide" Target="/ppt/slides/slide7.xml" Id="Rd752a4abb460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40a48c49245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15f849164140" /><Relationship Type="http://schemas.openxmlformats.org/officeDocument/2006/relationships/theme" Target="/ppt/slideMasters/theme/theme1.xml" Id="Rad7a08289364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615f84916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f6c52509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fa77abf4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731136c8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32f1f6d9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c6b9f676b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1c4063025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017f928a7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OJF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48 841 977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53 103 487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922 188 629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