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f419b92e4c44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21a8dfe8540cb"/>
  </p:sldMasterIdLst>
  <p:sldIdLst>
    <p:sldId xmlns:r="http://schemas.openxmlformats.org/officeDocument/2006/relationships" id="256" r:id="R22625ed3510e4460"/>
    <p:sldId xmlns:r="http://schemas.openxmlformats.org/officeDocument/2006/relationships" id="257" r:id="R87eb2b16e44f4897"/>
    <p:sldId xmlns:r="http://schemas.openxmlformats.org/officeDocument/2006/relationships" id="258" r:id="Rd071f218e5564baf"/>
    <p:sldId xmlns:r="http://schemas.openxmlformats.org/officeDocument/2006/relationships" id="259" r:id="Ra9992cea46304907"/>
    <p:sldId xmlns:r="http://schemas.openxmlformats.org/officeDocument/2006/relationships" id="260" r:id="Ree66b4870e8e452c"/>
    <p:sldId xmlns:r="http://schemas.openxmlformats.org/officeDocument/2006/relationships" id="261" r:id="R13c248068c424ee7"/>
    <p:sldId xmlns:r="http://schemas.openxmlformats.org/officeDocument/2006/relationships" id="262" r:id="R9e0471697cc2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21a8dfe8540cb" /><Relationship Type="http://schemas.openxmlformats.org/officeDocument/2006/relationships/slide" Target="/ppt/slides/slide1.xml" Id="R22625ed3510e4460" /><Relationship Type="http://schemas.openxmlformats.org/officeDocument/2006/relationships/slide" Target="/ppt/slides/slide2.xml" Id="R87eb2b16e44f4897" /><Relationship Type="http://schemas.openxmlformats.org/officeDocument/2006/relationships/slide" Target="/ppt/slides/slide3.xml" Id="Rd071f218e5564baf" /><Relationship Type="http://schemas.openxmlformats.org/officeDocument/2006/relationships/slide" Target="/ppt/slides/slide4.xml" Id="Ra9992cea46304907" /><Relationship Type="http://schemas.openxmlformats.org/officeDocument/2006/relationships/slide" Target="/ppt/slides/slide5.xml" Id="Ree66b4870e8e452c" /><Relationship Type="http://schemas.openxmlformats.org/officeDocument/2006/relationships/slide" Target="/ppt/slides/slide6.xml" Id="R13c248068c424ee7" /><Relationship Type="http://schemas.openxmlformats.org/officeDocument/2006/relationships/slide" Target="/ppt/slides/slide7.xml" Id="R9e0471697cc2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07991c89544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fd56a4de34336" /><Relationship Type="http://schemas.openxmlformats.org/officeDocument/2006/relationships/theme" Target="/ppt/slideMasters/theme/theme1.xml" Id="R053dee1da88848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dfd56a4de343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3b9397f3642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20ed55f5c4d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9e4933de847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a174df1e448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6fc1c651f46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395ad21e649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22a1b5eb54f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15 250 170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20 746 215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SPAREBANK  –  74,5 %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ERIK STENSENG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FOSS ANDREASSEN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EVY ANITA LINDBERG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KRISTIANSEN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922 276 366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