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875624b89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c8d520e314379"/>
  </p:sldMasterIdLst>
  <p:sldIdLst>
    <p:sldId xmlns:r="http://schemas.openxmlformats.org/officeDocument/2006/relationships" id="256" r:id="Rf475cf1d2d3a4e3c"/>
    <p:sldId xmlns:r="http://schemas.openxmlformats.org/officeDocument/2006/relationships" id="257" r:id="R0bb931d2514c4542"/>
    <p:sldId xmlns:r="http://schemas.openxmlformats.org/officeDocument/2006/relationships" id="258" r:id="R539a4f27742d48da"/>
    <p:sldId xmlns:r="http://schemas.openxmlformats.org/officeDocument/2006/relationships" id="259" r:id="R7bc4dadb001940fc"/>
    <p:sldId xmlns:r="http://schemas.openxmlformats.org/officeDocument/2006/relationships" id="260" r:id="Rc0fa18ff88864a5d"/>
    <p:sldId xmlns:r="http://schemas.openxmlformats.org/officeDocument/2006/relationships" id="261" r:id="R374597c31ab2495d"/>
    <p:sldId xmlns:r="http://schemas.openxmlformats.org/officeDocument/2006/relationships" id="262" r:id="R1b5a32910fc0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c8d520e314379" /><Relationship Type="http://schemas.openxmlformats.org/officeDocument/2006/relationships/slide" Target="/ppt/slides/slide1.xml" Id="Rf475cf1d2d3a4e3c" /><Relationship Type="http://schemas.openxmlformats.org/officeDocument/2006/relationships/slide" Target="/ppt/slides/slide2.xml" Id="R0bb931d2514c4542" /><Relationship Type="http://schemas.openxmlformats.org/officeDocument/2006/relationships/slide" Target="/ppt/slides/slide3.xml" Id="R539a4f27742d48da" /><Relationship Type="http://schemas.openxmlformats.org/officeDocument/2006/relationships/slide" Target="/ppt/slides/slide4.xml" Id="R7bc4dadb001940fc" /><Relationship Type="http://schemas.openxmlformats.org/officeDocument/2006/relationships/slide" Target="/ppt/slides/slide5.xml" Id="Rc0fa18ff88864a5d" /><Relationship Type="http://schemas.openxmlformats.org/officeDocument/2006/relationships/slide" Target="/ppt/slides/slide6.xml" Id="R374597c31ab2495d" /><Relationship Type="http://schemas.openxmlformats.org/officeDocument/2006/relationships/slide" Target="/ppt/slides/slide7.xml" Id="R1b5a32910fc0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12aa6e15f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793589cc476f" /><Relationship Type="http://schemas.openxmlformats.org/officeDocument/2006/relationships/theme" Target="/ppt/slideMasters/theme/theme1.xml" Id="R947a4805caab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0793589cc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d1f84d23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8261654f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94548ab6a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e4d5687d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c4007393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91990a2c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8a31179c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