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c3b7ef683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2fbce7105c4a3f"/>
  </p:sldMasterIdLst>
  <p:sldIdLst>
    <p:sldId xmlns:r="http://schemas.openxmlformats.org/officeDocument/2006/relationships" id="256" r:id="R88d8d2bc5dba4984"/>
    <p:sldId xmlns:r="http://schemas.openxmlformats.org/officeDocument/2006/relationships" id="257" r:id="R33dee1ba2d3d4742"/>
    <p:sldId xmlns:r="http://schemas.openxmlformats.org/officeDocument/2006/relationships" id="258" r:id="R701e148cbd9c486f"/>
    <p:sldId xmlns:r="http://schemas.openxmlformats.org/officeDocument/2006/relationships" id="259" r:id="Rce6950508f7a4e13"/>
    <p:sldId xmlns:r="http://schemas.openxmlformats.org/officeDocument/2006/relationships" id="260" r:id="R81561309bfd44c9f"/>
    <p:sldId xmlns:r="http://schemas.openxmlformats.org/officeDocument/2006/relationships" id="261" r:id="Ra85831bc64844e25"/>
    <p:sldId xmlns:r="http://schemas.openxmlformats.org/officeDocument/2006/relationships" id="262" r:id="R1813f03c7b47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fbce7105c4a3f" /><Relationship Type="http://schemas.openxmlformats.org/officeDocument/2006/relationships/slide" Target="/ppt/slides/slide1.xml" Id="R88d8d2bc5dba4984" /><Relationship Type="http://schemas.openxmlformats.org/officeDocument/2006/relationships/slide" Target="/ppt/slides/slide2.xml" Id="R33dee1ba2d3d4742" /><Relationship Type="http://schemas.openxmlformats.org/officeDocument/2006/relationships/slide" Target="/ppt/slides/slide3.xml" Id="R701e148cbd9c486f" /><Relationship Type="http://schemas.openxmlformats.org/officeDocument/2006/relationships/slide" Target="/ppt/slides/slide4.xml" Id="Rce6950508f7a4e13" /><Relationship Type="http://schemas.openxmlformats.org/officeDocument/2006/relationships/slide" Target="/ppt/slides/slide5.xml" Id="R81561309bfd44c9f" /><Relationship Type="http://schemas.openxmlformats.org/officeDocument/2006/relationships/slide" Target="/ppt/slides/slide6.xml" Id="Ra85831bc64844e25" /><Relationship Type="http://schemas.openxmlformats.org/officeDocument/2006/relationships/slide" Target="/ppt/slides/slide7.xml" Id="R1813f03c7b47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8a865e714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ef9174c7e4474" /><Relationship Type="http://schemas.openxmlformats.org/officeDocument/2006/relationships/theme" Target="/ppt/slideMasters/theme/theme1.xml" Id="Ra4ae48ab9780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ef9174c7e44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42ea839254d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420003d1442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7c3ef81c142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7d0b8898d40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e8440c24142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a5d1dc1ac41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2dbd29f72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BORG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24 475 992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3 420 743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6 740 816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922 364 184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