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096bef030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8ad0b08314928"/>
  </p:sldMasterIdLst>
  <p:sldIdLst>
    <p:sldId xmlns:r="http://schemas.openxmlformats.org/officeDocument/2006/relationships" id="256" r:id="R6bc0d66b336b434d"/>
    <p:sldId xmlns:r="http://schemas.openxmlformats.org/officeDocument/2006/relationships" id="257" r:id="Rdf9bf5b7e3134e29"/>
    <p:sldId xmlns:r="http://schemas.openxmlformats.org/officeDocument/2006/relationships" id="258" r:id="R3ef132cbd2ec4c93"/>
    <p:sldId xmlns:r="http://schemas.openxmlformats.org/officeDocument/2006/relationships" id="259" r:id="R7596c639fa8e4588"/>
    <p:sldId xmlns:r="http://schemas.openxmlformats.org/officeDocument/2006/relationships" id="260" r:id="Rae14f3034e0741c8"/>
    <p:sldId xmlns:r="http://schemas.openxmlformats.org/officeDocument/2006/relationships" id="261" r:id="Ree146607fc464763"/>
    <p:sldId xmlns:r="http://schemas.openxmlformats.org/officeDocument/2006/relationships" id="262" r:id="Rc1f291d5cc40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8ad0b08314928" /><Relationship Type="http://schemas.openxmlformats.org/officeDocument/2006/relationships/slide" Target="/ppt/slides/slide1.xml" Id="R6bc0d66b336b434d" /><Relationship Type="http://schemas.openxmlformats.org/officeDocument/2006/relationships/slide" Target="/ppt/slides/slide2.xml" Id="Rdf9bf5b7e3134e29" /><Relationship Type="http://schemas.openxmlformats.org/officeDocument/2006/relationships/slide" Target="/ppt/slides/slide3.xml" Id="R3ef132cbd2ec4c93" /><Relationship Type="http://schemas.openxmlformats.org/officeDocument/2006/relationships/slide" Target="/ppt/slides/slide4.xml" Id="R7596c639fa8e4588" /><Relationship Type="http://schemas.openxmlformats.org/officeDocument/2006/relationships/slide" Target="/ppt/slides/slide5.xml" Id="Rae14f3034e0741c8" /><Relationship Type="http://schemas.openxmlformats.org/officeDocument/2006/relationships/slide" Target="/ppt/slides/slide6.xml" Id="Ree146607fc464763" /><Relationship Type="http://schemas.openxmlformats.org/officeDocument/2006/relationships/slide" Target="/ppt/slides/slide7.xml" Id="Rc1f291d5cc40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3303458db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dac630954f3b" /><Relationship Type="http://schemas.openxmlformats.org/officeDocument/2006/relationships/theme" Target="/ppt/slideMasters/theme/theme1.xml" Id="R1ece541f821d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e5dac63095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9dab6e75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619fbe74f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6bb530fc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7b4d7eb1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8ddd9caa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0a3dc39f7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f5c15482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ANNE-GRETE FRANTZEN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LAGET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MYHRER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HANSEN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