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376e9081f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e754ef398485a"/>
  </p:sldMasterIdLst>
  <p:sldIdLst>
    <p:sldId xmlns:r="http://schemas.openxmlformats.org/officeDocument/2006/relationships" id="256" r:id="Rfe278b8c6b334c90"/>
    <p:sldId xmlns:r="http://schemas.openxmlformats.org/officeDocument/2006/relationships" id="257" r:id="R53bbeeeaefea4046"/>
    <p:sldId xmlns:r="http://schemas.openxmlformats.org/officeDocument/2006/relationships" id="258" r:id="R925a66187bf24414"/>
    <p:sldId xmlns:r="http://schemas.openxmlformats.org/officeDocument/2006/relationships" id="259" r:id="R0495c8fa57124b84"/>
    <p:sldId xmlns:r="http://schemas.openxmlformats.org/officeDocument/2006/relationships" id="260" r:id="R3a4ce5fad8984a4a"/>
    <p:sldId xmlns:r="http://schemas.openxmlformats.org/officeDocument/2006/relationships" id="261" r:id="Re09be199e7f2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e754ef398485a" /><Relationship Type="http://schemas.openxmlformats.org/officeDocument/2006/relationships/slide" Target="/ppt/slides/slide1.xml" Id="Rfe278b8c6b334c90" /><Relationship Type="http://schemas.openxmlformats.org/officeDocument/2006/relationships/slide" Target="/ppt/slides/slide2.xml" Id="R53bbeeeaefea4046" /><Relationship Type="http://schemas.openxmlformats.org/officeDocument/2006/relationships/slide" Target="/ppt/slides/slide3.xml" Id="R925a66187bf24414" /><Relationship Type="http://schemas.openxmlformats.org/officeDocument/2006/relationships/slide" Target="/ppt/slides/slide4.xml" Id="R0495c8fa57124b84" /><Relationship Type="http://schemas.openxmlformats.org/officeDocument/2006/relationships/slide" Target="/ppt/slides/slide5.xml" Id="R3a4ce5fad8984a4a" /><Relationship Type="http://schemas.openxmlformats.org/officeDocument/2006/relationships/slide" Target="/ppt/slides/slide6.xml" Id="Re09be199e7f2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55dab441c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4abcbf8f4474f" /><Relationship Type="http://schemas.openxmlformats.org/officeDocument/2006/relationships/theme" Target="/ppt/slideMasters/theme/theme1.xml" Id="R29223b686b65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4abcbf8f4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aba86f4e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a0ad7800a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5d1f3d39b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1aa88d842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6a5d2bba6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9e6b1feb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FOLKEUNIVERSITETET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FOLKEUNIVERSITETET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−14 067 000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73 242 000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Wickstrøms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922 377 111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