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e3a460d17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045e4e3c44c79"/>
  </p:sldMasterIdLst>
  <p:sldIdLst>
    <p:sldId xmlns:r="http://schemas.openxmlformats.org/officeDocument/2006/relationships" id="256" r:id="Ra2a55f56789c4b5f"/>
    <p:sldId xmlns:r="http://schemas.openxmlformats.org/officeDocument/2006/relationships" id="257" r:id="R5700b3c36c324f4b"/>
    <p:sldId xmlns:r="http://schemas.openxmlformats.org/officeDocument/2006/relationships" id="258" r:id="R4be536eead1249a4"/>
    <p:sldId xmlns:r="http://schemas.openxmlformats.org/officeDocument/2006/relationships" id="259" r:id="R6848b6fd99774db7"/>
    <p:sldId xmlns:r="http://schemas.openxmlformats.org/officeDocument/2006/relationships" id="260" r:id="R09a1555570834714"/>
    <p:sldId xmlns:r="http://schemas.openxmlformats.org/officeDocument/2006/relationships" id="261" r:id="R6154f15b781b4d0a"/>
    <p:sldId xmlns:r="http://schemas.openxmlformats.org/officeDocument/2006/relationships" id="262" r:id="Ra1f7287b71d0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045e4e3c44c79" /><Relationship Type="http://schemas.openxmlformats.org/officeDocument/2006/relationships/slide" Target="/ppt/slides/slide1.xml" Id="Ra2a55f56789c4b5f" /><Relationship Type="http://schemas.openxmlformats.org/officeDocument/2006/relationships/slide" Target="/ppt/slides/slide2.xml" Id="R5700b3c36c324f4b" /><Relationship Type="http://schemas.openxmlformats.org/officeDocument/2006/relationships/slide" Target="/ppt/slides/slide3.xml" Id="R4be536eead1249a4" /><Relationship Type="http://schemas.openxmlformats.org/officeDocument/2006/relationships/slide" Target="/ppt/slides/slide4.xml" Id="R6848b6fd99774db7" /><Relationship Type="http://schemas.openxmlformats.org/officeDocument/2006/relationships/slide" Target="/ppt/slides/slide5.xml" Id="R09a1555570834714" /><Relationship Type="http://schemas.openxmlformats.org/officeDocument/2006/relationships/slide" Target="/ppt/slides/slide6.xml" Id="R6154f15b781b4d0a" /><Relationship Type="http://schemas.openxmlformats.org/officeDocument/2006/relationships/slide" Target="/ppt/slides/slide7.xml" Id="Ra1f7287b71d0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24b16d5f8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3d1648ff4a80" /><Relationship Type="http://schemas.openxmlformats.org/officeDocument/2006/relationships/theme" Target="/ppt/slideMasters/theme/theme1.xml" Id="R3fa8ba1b6883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e3d1648ff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0ea5ba3b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4e94f1abf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f0ef434c5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563b664a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e6a03412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38b92512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d7d3a1f04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ENDOH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260 453 601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260 502 399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922 413 495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ENDOH AS</a:t>
            </a:r>
          </a:p>
        </p:txBody>
      </p:sp>
    </p:spTree>
  </p:cSld>
  <p:clrMapOvr>
    <a:masterClrMapping xmlns:a="http://schemas.openxmlformats.org/drawingml/2006/main"/>
  </p:clrMapOvr>
</p:sld>
</file>