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443421cbaf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6b2dced1054d2b"/>
  </p:sldMasterIdLst>
  <p:sldIdLst>
    <p:sldId xmlns:r="http://schemas.openxmlformats.org/officeDocument/2006/relationships" id="256" r:id="R8794635e880547df"/>
    <p:sldId xmlns:r="http://schemas.openxmlformats.org/officeDocument/2006/relationships" id="257" r:id="R7181d75f46184f30"/>
    <p:sldId xmlns:r="http://schemas.openxmlformats.org/officeDocument/2006/relationships" id="258" r:id="R87be3f2720a84f69"/>
    <p:sldId xmlns:r="http://schemas.openxmlformats.org/officeDocument/2006/relationships" id="259" r:id="R4efb174a50a64bb2"/>
    <p:sldId xmlns:r="http://schemas.openxmlformats.org/officeDocument/2006/relationships" id="260" r:id="R51b6edf0d1aa4809"/>
    <p:sldId xmlns:r="http://schemas.openxmlformats.org/officeDocument/2006/relationships" id="261" r:id="R4a159d572a844583"/>
    <p:sldId xmlns:r="http://schemas.openxmlformats.org/officeDocument/2006/relationships" id="262" r:id="R30bf1a4fd074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b2dced1054d2b" /><Relationship Type="http://schemas.openxmlformats.org/officeDocument/2006/relationships/slide" Target="/ppt/slides/slide1.xml" Id="R8794635e880547df" /><Relationship Type="http://schemas.openxmlformats.org/officeDocument/2006/relationships/slide" Target="/ppt/slides/slide2.xml" Id="R7181d75f46184f30" /><Relationship Type="http://schemas.openxmlformats.org/officeDocument/2006/relationships/slide" Target="/ppt/slides/slide3.xml" Id="R87be3f2720a84f69" /><Relationship Type="http://schemas.openxmlformats.org/officeDocument/2006/relationships/slide" Target="/ppt/slides/slide4.xml" Id="R4efb174a50a64bb2" /><Relationship Type="http://schemas.openxmlformats.org/officeDocument/2006/relationships/slide" Target="/ppt/slides/slide5.xml" Id="R51b6edf0d1aa4809" /><Relationship Type="http://schemas.openxmlformats.org/officeDocument/2006/relationships/slide" Target="/ppt/slides/slide6.xml" Id="R4a159d572a844583" /><Relationship Type="http://schemas.openxmlformats.org/officeDocument/2006/relationships/slide" Target="/ppt/slides/slide7.xml" Id="R30bf1a4fd074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d9ae1fb1b46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327c8a122472f" /><Relationship Type="http://schemas.openxmlformats.org/officeDocument/2006/relationships/theme" Target="/ppt/slideMasters/theme/theme1.xml" Id="R6e883db8908046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327c8a12247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76b08a1fd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77415a6e843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6273ff8d848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6015b4f7d43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a89727ed748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9d88074ab42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8c69fcfed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HETLEVIK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HETLEVIK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3 109 480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19 395 818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19 635 702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OVE HETLEVIK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Fanavollen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922 779 368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