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78ce85d45246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ecd7dc354b4d4d"/>
  </p:sldMasterIdLst>
  <p:sldIdLst>
    <p:sldId xmlns:r="http://schemas.openxmlformats.org/officeDocument/2006/relationships" id="256" r:id="R7d205174b4444364"/>
    <p:sldId xmlns:r="http://schemas.openxmlformats.org/officeDocument/2006/relationships" id="257" r:id="R40a9e012c8cd4aaf"/>
    <p:sldId xmlns:r="http://schemas.openxmlformats.org/officeDocument/2006/relationships" id="258" r:id="Rbe1ad450ba134fb4"/>
    <p:sldId xmlns:r="http://schemas.openxmlformats.org/officeDocument/2006/relationships" id="259" r:id="R756afcd67ae34697"/>
    <p:sldId xmlns:r="http://schemas.openxmlformats.org/officeDocument/2006/relationships" id="260" r:id="R57339210f4574f2d"/>
    <p:sldId xmlns:r="http://schemas.openxmlformats.org/officeDocument/2006/relationships" id="261" r:id="Rf153a4adda7c474f"/>
    <p:sldId xmlns:r="http://schemas.openxmlformats.org/officeDocument/2006/relationships" id="262" r:id="R5b95d83418eb40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cd7dc354b4d4d" /><Relationship Type="http://schemas.openxmlformats.org/officeDocument/2006/relationships/slide" Target="/ppt/slides/slide1.xml" Id="R7d205174b4444364" /><Relationship Type="http://schemas.openxmlformats.org/officeDocument/2006/relationships/slide" Target="/ppt/slides/slide2.xml" Id="R40a9e012c8cd4aaf" /><Relationship Type="http://schemas.openxmlformats.org/officeDocument/2006/relationships/slide" Target="/ppt/slides/slide3.xml" Id="Rbe1ad450ba134fb4" /><Relationship Type="http://schemas.openxmlformats.org/officeDocument/2006/relationships/slide" Target="/ppt/slides/slide4.xml" Id="R756afcd67ae34697" /><Relationship Type="http://schemas.openxmlformats.org/officeDocument/2006/relationships/slide" Target="/ppt/slides/slide5.xml" Id="R57339210f4574f2d" /><Relationship Type="http://schemas.openxmlformats.org/officeDocument/2006/relationships/slide" Target="/ppt/slides/slide6.xml" Id="Rf153a4adda7c474f" /><Relationship Type="http://schemas.openxmlformats.org/officeDocument/2006/relationships/slide" Target="/ppt/slides/slide7.xml" Id="R5b95d83418eb40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689d19f1246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ce03543a64bc7" /><Relationship Type="http://schemas.openxmlformats.org/officeDocument/2006/relationships/theme" Target="/ppt/slideMasters/theme/theme1.xml" Id="Rc7614dd4e62542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7ce03543a64b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fbd8e99cf4b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0d582702d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2d13e92b5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9888c60d7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ad646995342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b2a7c4c9c42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1cce7398542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 NYGAARD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NYGAARD REGNSKAPSKONTOR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2 263 384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636 495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1 598 773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post@hnr-arf.no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www.hnr-arf.no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922 809 917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