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4ecde5139847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406d72912f40e2"/>
  </p:sldMasterIdLst>
  <p:sldIdLst>
    <p:sldId xmlns:r="http://schemas.openxmlformats.org/officeDocument/2006/relationships" id="256" r:id="R292120531d1547c3"/>
    <p:sldId xmlns:r="http://schemas.openxmlformats.org/officeDocument/2006/relationships" id="257" r:id="R2b4452d08b61428d"/>
    <p:sldId xmlns:r="http://schemas.openxmlformats.org/officeDocument/2006/relationships" id="258" r:id="Ra516b87d15354da8"/>
    <p:sldId xmlns:r="http://schemas.openxmlformats.org/officeDocument/2006/relationships" id="259" r:id="R26635412a97e4ec8"/>
    <p:sldId xmlns:r="http://schemas.openxmlformats.org/officeDocument/2006/relationships" id="260" r:id="R516d9ba8364d414a"/>
    <p:sldId xmlns:r="http://schemas.openxmlformats.org/officeDocument/2006/relationships" id="261" r:id="R72d393acdc1b4081"/>
    <p:sldId xmlns:r="http://schemas.openxmlformats.org/officeDocument/2006/relationships" id="262" r:id="Ra0d4eccc7e4d45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06d72912f40e2" /><Relationship Type="http://schemas.openxmlformats.org/officeDocument/2006/relationships/slide" Target="/ppt/slides/slide1.xml" Id="R292120531d1547c3" /><Relationship Type="http://schemas.openxmlformats.org/officeDocument/2006/relationships/slide" Target="/ppt/slides/slide2.xml" Id="R2b4452d08b61428d" /><Relationship Type="http://schemas.openxmlformats.org/officeDocument/2006/relationships/slide" Target="/ppt/slides/slide3.xml" Id="Ra516b87d15354da8" /><Relationship Type="http://schemas.openxmlformats.org/officeDocument/2006/relationships/slide" Target="/ppt/slides/slide4.xml" Id="R26635412a97e4ec8" /><Relationship Type="http://schemas.openxmlformats.org/officeDocument/2006/relationships/slide" Target="/ppt/slides/slide5.xml" Id="R516d9ba8364d414a" /><Relationship Type="http://schemas.openxmlformats.org/officeDocument/2006/relationships/slide" Target="/ppt/slides/slide6.xml" Id="R72d393acdc1b4081" /><Relationship Type="http://schemas.openxmlformats.org/officeDocument/2006/relationships/slide" Target="/ppt/slides/slide7.xml" Id="Ra0d4eccc7e4d45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69795ef4248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6e452c8db4aa2" /><Relationship Type="http://schemas.openxmlformats.org/officeDocument/2006/relationships/theme" Target="/ppt/slideMasters/theme/theme1.xml" Id="R6fbdb22954504b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e6e452c8db4a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b499058424d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dfc827af349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6fab998a946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019603af644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dcb02f56b4c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d7ed38b9948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af4c5c34e49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TENSIO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TENSIO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TENSIO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TENSIO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TENSIO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TENSIO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312 122 000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280 044 000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5 628 685 000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11 358 651 000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TENSIO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NORD-TRØNDELAG ELEKTRISITETSVERK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TRØNDERENERGI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TENSIO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922 828 172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TENSIO AS</a:t>
            </a:r>
          </a:p>
        </p:txBody>
      </p:sp>
    </p:spTree>
  </p:cSld>
  <p:clrMapOvr>
    <a:masterClrMapping xmlns:a="http://schemas.openxmlformats.org/drawingml/2006/main"/>
  </p:clrMapOvr>
</p:sld>
</file>