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13246c1e4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00c24aec84021"/>
  </p:sldMasterIdLst>
  <p:sldIdLst>
    <p:sldId xmlns:r="http://schemas.openxmlformats.org/officeDocument/2006/relationships" id="256" r:id="R0b0bfdec556841b3"/>
    <p:sldId xmlns:r="http://schemas.openxmlformats.org/officeDocument/2006/relationships" id="257" r:id="Rebcb4d3694fb46d9"/>
    <p:sldId xmlns:r="http://schemas.openxmlformats.org/officeDocument/2006/relationships" id="258" r:id="Rb0f90ae48e8f4ac4"/>
    <p:sldId xmlns:r="http://schemas.openxmlformats.org/officeDocument/2006/relationships" id="259" r:id="R67bedf7e7374450b"/>
    <p:sldId xmlns:r="http://schemas.openxmlformats.org/officeDocument/2006/relationships" id="260" r:id="Rd78b93cd077d45e5"/>
    <p:sldId xmlns:r="http://schemas.openxmlformats.org/officeDocument/2006/relationships" id="261" r:id="Ra78ae58216274f2a"/>
    <p:sldId xmlns:r="http://schemas.openxmlformats.org/officeDocument/2006/relationships" id="262" r:id="R4f997aa85cd3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00c24aec84021" /><Relationship Type="http://schemas.openxmlformats.org/officeDocument/2006/relationships/slide" Target="/ppt/slides/slide1.xml" Id="R0b0bfdec556841b3" /><Relationship Type="http://schemas.openxmlformats.org/officeDocument/2006/relationships/slide" Target="/ppt/slides/slide2.xml" Id="Rebcb4d3694fb46d9" /><Relationship Type="http://schemas.openxmlformats.org/officeDocument/2006/relationships/slide" Target="/ppt/slides/slide3.xml" Id="Rb0f90ae48e8f4ac4" /><Relationship Type="http://schemas.openxmlformats.org/officeDocument/2006/relationships/slide" Target="/ppt/slides/slide4.xml" Id="R67bedf7e7374450b" /><Relationship Type="http://schemas.openxmlformats.org/officeDocument/2006/relationships/slide" Target="/ppt/slides/slide5.xml" Id="Rd78b93cd077d45e5" /><Relationship Type="http://schemas.openxmlformats.org/officeDocument/2006/relationships/slide" Target="/ppt/slides/slide6.xml" Id="Ra78ae58216274f2a" /><Relationship Type="http://schemas.openxmlformats.org/officeDocument/2006/relationships/slide" Target="/ppt/slides/slide7.xml" Id="R4f997aa85cd3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96f0e7706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64c28d9c4c06" /><Relationship Type="http://schemas.openxmlformats.org/officeDocument/2006/relationships/theme" Target="/ppt/slideMasters/theme/theme1.xml" Id="Red0d97428b2a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864c28d9c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2f5992d2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8a9da5b3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3b84a9e2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fa1ce9f23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5a4daedf0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2c93a5d30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a05092815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AAKER SØLVI LØBØ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AUSTENÅ ELLEN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HADLER CHRISTIAN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HØIJORD FREDRIK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NILS FRODE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STENHAMAR AKSEL BØE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