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d82ed052e240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8b374bec9428b"/>
  </p:sldMasterIdLst>
  <p:sldIdLst>
    <p:sldId xmlns:r="http://schemas.openxmlformats.org/officeDocument/2006/relationships" id="256" r:id="R34281b0b2789418b"/>
    <p:sldId xmlns:r="http://schemas.openxmlformats.org/officeDocument/2006/relationships" id="257" r:id="R0db14e84d4b840ac"/>
    <p:sldId xmlns:r="http://schemas.openxmlformats.org/officeDocument/2006/relationships" id="258" r:id="Ra9455510d55d4f1c"/>
    <p:sldId xmlns:r="http://schemas.openxmlformats.org/officeDocument/2006/relationships" id="259" r:id="Rc0d4bd3607254b42"/>
    <p:sldId xmlns:r="http://schemas.openxmlformats.org/officeDocument/2006/relationships" id="260" r:id="R587cc1cede0f4c55"/>
    <p:sldId xmlns:r="http://schemas.openxmlformats.org/officeDocument/2006/relationships" id="261" r:id="R2f71021234d94b0b"/>
    <p:sldId xmlns:r="http://schemas.openxmlformats.org/officeDocument/2006/relationships" id="262" r:id="R1251ca5d738d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8b374bec9428b" /><Relationship Type="http://schemas.openxmlformats.org/officeDocument/2006/relationships/slide" Target="/ppt/slides/slide1.xml" Id="R34281b0b2789418b" /><Relationship Type="http://schemas.openxmlformats.org/officeDocument/2006/relationships/slide" Target="/ppt/slides/slide2.xml" Id="R0db14e84d4b840ac" /><Relationship Type="http://schemas.openxmlformats.org/officeDocument/2006/relationships/slide" Target="/ppt/slides/slide3.xml" Id="Ra9455510d55d4f1c" /><Relationship Type="http://schemas.openxmlformats.org/officeDocument/2006/relationships/slide" Target="/ppt/slides/slide4.xml" Id="Rc0d4bd3607254b42" /><Relationship Type="http://schemas.openxmlformats.org/officeDocument/2006/relationships/slide" Target="/ppt/slides/slide5.xml" Id="R587cc1cede0f4c55" /><Relationship Type="http://schemas.openxmlformats.org/officeDocument/2006/relationships/slide" Target="/ppt/slides/slide6.xml" Id="R2f71021234d94b0b" /><Relationship Type="http://schemas.openxmlformats.org/officeDocument/2006/relationships/slide" Target="/ppt/slides/slide7.xml" Id="R1251ca5d738d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aa7dd6592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26c74832748c6" /><Relationship Type="http://schemas.openxmlformats.org/officeDocument/2006/relationships/theme" Target="/ppt/slideMasters/theme/theme1.xml" Id="Rc0d721d3c102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026c74832748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d25e448ef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fa4dde21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13d3693e9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77043321a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766db50a14a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f9dd17cc246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4ea6f920d4d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TOJW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TOJW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6 294 363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5 516 197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63 068 747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89 222 157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93 396 921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VEBENSTAD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Tommy Vebenstad, Trollsvingen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922 997 128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TOJW AS</a:t>
            </a:r>
          </a:p>
        </p:txBody>
      </p:sp>
    </p:spTree>
  </p:cSld>
  <p:clrMapOvr>
    <a:masterClrMapping xmlns:a="http://schemas.openxmlformats.org/drawingml/2006/main"/>
  </p:clrMapOvr>
</p:sld>
</file>