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bcc43fb23f40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8302b83ac847b1"/>
  </p:sldMasterIdLst>
  <p:sldIdLst>
    <p:sldId xmlns:r="http://schemas.openxmlformats.org/officeDocument/2006/relationships" id="256" r:id="Rbc4868b1a3ae4b06"/>
    <p:sldId xmlns:r="http://schemas.openxmlformats.org/officeDocument/2006/relationships" id="257" r:id="Rbe78a73cfbd248f5"/>
    <p:sldId xmlns:r="http://schemas.openxmlformats.org/officeDocument/2006/relationships" id="258" r:id="R538168155a234712"/>
    <p:sldId xmlns:r="http://schemas.openxmlformats.org/officeDocument/2006/relationships" id="259" r:id="R1fca314729234a00"/>
    <p:sldId xmlns:r="http://schemas.openxmlformats.org/officeDocument/2006/relationships" id="260" r:id="R2675318cdf544dda"/>
    <p:sldId xmlns:r="http://schemas.openxmlformats.org/officeDocument/2006/relationships" id="261" r:id="R1b58a7f54bbe4898"/>
    <p:sldId xmlns:r="http://schemas.openxmlformats.org/officeDocument/2006/relationships" id="262" r:id="R92c7f0eee6e44a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8302b83ac847b1" /><Relationship Type="http://schemas.openxmlformats.org/officeDocument/2006/relationships/slide" Target="/ppt/slides/slide1.xml" Id="Rbc4868b1a3ae4b06" /><Relationship Type="http://schemas.openxmlformats.org/officeDocument/2006/relationships/slide" Target="/ppt/slides/slide2.xml" Id="Rbe78a73cfbd248f5" /><Relationship Type="http://schemas.openxmlformats.org/officeDocument/2006/relationships/slide" Target="/ppt/slides/slide3.xml" Id="R538168155a234712" /><Relationship Type="http://schemas.openxmlformats.org/officeDocument/2006/relationships/slide" Target="/ppt/slides/slide4.xml" Id="R1fca314729234a00" /><Relationship Type="http://schemas.openxmlformats.org/officeDocument/2006/relationships/slide" Target="/ppt/slides/slide5.xml" Id="R2675318cdf544dda" /><Relationship Type="http://schemas.openxmlformats.org/officeDocument/2006/relationships/slide" Target="/ppt/slides/slide6.xml" Id="R1b58a7f54bbe4898" /><Relationship Type="http://schemas.openxmlformats.org/officeDocument/2006/relationships/slide" Target="/ppt/slides/slide7.xml" Id="R92c7f0eee6e44a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c8c4721d5443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bf19f57b84385" /><Relationship Type="http://schemas.openxmlformats.org/officeDocument/2006/relationships/theme" Target="/ppt/slideMasters/theme/theme1.xml" Id="R8ab9a865400d4a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6bf19f57b843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84bee3def47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2b925784242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f3bb04e0f4c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2b15a61c641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aef45656a49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8ecd519d140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e29d56d604a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CEDRA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CEDRA REGNSKAPSSERVICE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8 081 529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8 039 940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6 361 677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5 449 388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14 615 994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KPMG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923 070 559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