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2aac9a22ac44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f77866cf6f4eff"/>
  </p:sldMasterIdLst>
  <p:sldIdLst>
    <p:sldId xmlns:r="http://schemas.openxmlformats.org/officeDocument/2006/relationships" id="256" r:id="R9c4eb3790bfa46fc"/>
    <p:sldId xmlns:r="http://schemas.openxmlformats.org/officeDocument/2006/relationships" id="257" r:id="R2d31b1e83bbe4730"/>
    <p:sldId xmlns:r="http://schemas.openxmlformats.org/officeDocument/2006/relationships" id="258" r:id="Rcbf73feefda248aa"/>
    <p:sldId xmlns:r="http://schemas.openxmlformats.org/officeDocument/2006/relationships" id="259" r:id="R92517be50fdf46af"/>
    <p:sldId xmlns:r="http://schemas.openxmlformats.org/officeDocument/2006/relationships" id="260" r:id="R4af23e015da94102"/>
    <p:sldId xmlns:r="http://schemas.openxmlformats.org/officeDocument/2006/relationships" id="261" r:id="Rb6409df5e76f4b8c"/>
    <p:sldId xmlns:r="http://schemas.openxmlformats.org/officeDocument/2006/relationships" id="262" r:id="R27eaaf934f1443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f77866cf6f4eff" /><Relationship Type="http://schemas.openxmlformats.org/officeDocument/2006/relationships/slide" Target="/ppt/slides/slide1.xml" Id="R9c4eb3790bfa46fc" /><Relationship Type="http://schemas.openxmlformats.org/officeDocument/2006/relationships/slide" Target="/ppt/slides/slide2.xml" Id="R2d31b1e83bbe4730" /><Relationship Type="http://schemas.openxmlformats.org/officeDocument/2006/relationships/slide" Target="/ppt/slides/slide3.xml" Id="Rcbf73feefda248aa" /><Relationship Type="http://schemas.openxmlformats.org/officeDocument/2006/relationships/slide" Target="/ppt/slides/slide4.xml" Id="R92517be50fdf46af" /><Relationship Type="http://schemas.openxmlformats.org/officeDocument/2006/relationships/slide" Target="/ppt/slides/slide5.xml" Id="R4af23e015da94102" /><Relationship Type="http://schemas.openxmlformats.org/officeDocument/2006/relationships/slide" Target="/ppt/slides/slide6.xml" Id="Rb6409df5e76f4b8c" /><Relationship Type="http://schemas.openxmlformats.org/officeDocument/2006/relationships/slide" Target="/ppt/slides/slide7.xml" Id="R27eaaf934f1443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02c58cb2b64d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b7e26604404ae3" /><Relationship Type="http://schemas.openxmlformats.org/officeDocument/2006/relationships/theme" Target="/ppt/slideMasters/theme/theme1.xml" Id="R853a13ed58f243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b7e26604404a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f2b7f6468644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2796dcb95544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aed490affb42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d3d7b851bf48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8ec092a87243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3f6a5f9aef4f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e01b7471fd41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BALLANGEN UTVIKLING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BALLANGEN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BALLANGEN UTVIKLING AS ble etablert [år] og holder til i Ballangen.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BALLANGEN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BALLANGEN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BALLANGEN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11 241 352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−5 082 220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20 866 014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316 598 112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383 536 784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BALLANGEN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BALLANGEN UTVIKLING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BALLANGEN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 B Etasje 2, Sentrumsveien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8540 Ballangen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923 093 508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BALLANGEN UTVIKLING AS</a:t>
            </a:r>
          </a:p>
        </p:txBody>
      </p:sp>
    </p:spTree>
  </p:cSld>
  <p:clrMapOvr>
    <a:masterClrMapping xmlns:a="http://schemas.openxmlformats.org/drawingml/2006/main"/>
  </p:clrMapOvr>
</p:sld>
</file>