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8ab8fdaee0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77d0629d034e35"/>
  </p:sldMasterIdLst>
  <p:sldIdLst>
    <p:sldId xmlns:r="http://schemas.openxmlformats.org/officeDocument/2006/relationships" id="256" r:id="R16218ca1684a4d65"/>
    <p:sldId xmlns:r="http://schemas.openxmlformats.org/officeDocument/2006/relationships" id="257" r:id="R18d24f8e19874391"/>
    <p:sldId xmlns:r="http://schemas.openxmlformats.org/officeDocument/2006/relationships" id="258" r:id="R079caf92ddee4797"/>
    <p:sldId xmlns:r="http://schemas.openxmlformats.org/officeDocument/2006/relationships" id="259" r:id="R89109ebe09304ebf"/>
    <p:sldId xmlns:r="http://schemas.openxmlformats.org/officeDocument/2006/relationships" id="260" r:id="R18272c6cc31c44c5"/>
    <p:sldId xmlns:r="http://schemas.openxmlformats.org/officeDocument/2006/relationships" id="261" r:id="R853d18f1a3a84fa6"/>
    <p:sldId xmlns:r="http://schemas.openxmlformats.org/officeDocument/2006/relationships" id="262" r:id="R2cbf9457f008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7d0629d034e35" /><Relationship Type="http://schemas.openxmlformats.org/officeDocument/2006/relationships/slide" Target="/ppt/slides/slide1.xml" Id="R16218ca1684a4d65" /><Relationship Type="http://schemas.openxmlformats.org/officeDocument/2006/relationships/slide" Target="/ppt/slides/slide2.xml" Id="R18d24f8e19874391" /><Relationship Type="http://schemas.openxmlformats.org/officeDocument/2006/relationships/slide" Target="/ppt/slides/slide3.xml" Id="R079caf92ddee4797" /><Relationship Type="http://schemas.openxmlformats.org/officeDocument/2006/relationships/slide" Target="/ppt/slides/slide4.xml" Id="R89109ebe09304ebf" /><Relationship Type="http://schemas.openxmlformats.org/officeDocument/2006/relationships/slide" Target="/ppt/slides/slide5.xml" Id="R18272c6cc31c44c5" /><Relationship Type="http://schemas.openxmlformats.org/officeDocument/2006/relationships/slide" Target="/ppt/slides/slide6.xml" Id="R853d18f1a3a84fa6" /><Relationship Type="http://schemas.openxmlformats.org/officeDocument/2006/relationships/slide" Target="/ppt/slides/slide7.xml" Id="R2cbf9457f008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580906eff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ca3f7d2ce483e" /><Relationship Type="http://schemas.openxmlformats.org/officeDocument/2006/relationships/theme" Target="/ppt/slideMasters/theme/theme1.xml" Id="Rb5f69295302145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ca3f7d2ce48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d68a8316f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1056b5836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1539880f3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1d3c09a8a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545260d784a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be822a53a49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4d9a1f3b1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REGNSKAP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2 656 740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SPAREBANK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HIDA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923 095 411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