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adaecd0da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41bfacfc143a4"/>
  </p:sldMasterIdLst>
  <p:sldIdLst>
    <p:sldId xmlns:r="http://schemas.openxmlformats.org/officeDocument/2006/relationships" id="256" r:id="R601a37667041441c"/>
    <p:sldId xmlns:r="http://schemas.openxmlformats.org/officeDocument/2006/relationships" id="257" r:id="R8b2fcd37ac8e4b1d"/>
    <p:sldId xmlns:r="http://schemas.openxmlformats.org/officeDocument/2006/relationships" id="258" r:id="R884571ee3d56493e"/>
    <p:sldId xmlns:r="http://schemas.openxmlformats.org/officeDocument/2006/relationships" id="259" r:id="R80013d2892a041bc"/>
    <p:sldId xmlns:r="http://schemas.openxmlformats.org/officeDocument/2006/relationships" id="260" r:id="Re22df1929b1a43e6"/>
    <p:sldId xmlns:r="http://schemas.openxmlformats.org/officeDocument/2006/relationships" id="261" r:id="R5f8e830d00024ee9"/>
    <p:sldId xmlns:r="http://schemas.openxmlformats.org/officeDocument/2006/relationships" id="262" r:id="R3d87abba9582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41bfacfc143a4" /><Relationship Type="http://schemas.openxmlformats.org/officeDocument/2006/relationships/slide" Target="/ppt/slides/slide1.xml" Id="R601a37667041441c" /><Relationship Type="http://schemas.openxmlformats.org/officeDocument/2006/relationships/slide" Target="/ppt/slides/slide2.xml" Id="R8b2fcd37ac8e4b1d" /><Relationship Type="http://schemas.openxmlformats.org/officeDocument/2006/relationships/slide" Target="/ppt/slides/slide3.xml" Id="R884571ee3d56493e" /><Relationship Type="http://schemas.openxmlformats.org/officeDocument/2006/relationships/slide" Target="/ppt/slides/slide4.xml" Id="R80013d2892a041bc" /><Relationship Type="http://schemas.openxmlformats.org/officeDocument/2006/relationships/slide" Target="/ppt/slides/slide5.xml" Id="Re22df1929b1a43e6" /><Relationship Type="http://schemas.openxmlformats.org/officeDocument/2006/relationships/slide" Target="/ppt/slides/slide6.xml" Id="R5f8e830d00024ee9" /><Relationship Type="http://schemas.openxmlformats.org/officeDocument/2006/relationships/slide" Target="/ppt/slides/slide7.xml" Id="R3d87abba9582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3297b073c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d593df244a6b" /><Relationship Type="http://schemas.openxmlformats.org/officeDocument/2006/relationships/theme" Target="/ppt/slideMasters/theme/theme1.xml" Id="R45e450db263b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3d593df24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72aa9ffe6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2c8a96e31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e517bdf42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134fa648b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c5f031f7c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d4ff30095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1afbc34e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63 885 860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581 315 917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709 248 830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923 118 918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HOLDING AS</a:t>
            </a:r>
          </a:p>
        </p:txBody>
      </p:sp>
    </p:spTree>
  </p:cSld>
  <p:clrMapOvr>
    <a:masterClrMapping xmlns:a="http://schemas.openxmlformats.org/drawingml/2006/main"/>
  </p:clrMapOvr>
</p:sld>
</file>