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49692e026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3bf5395de4383"/>
  </p:sldMasterIdLst>
  <p:sldIdLst>
    <p:sldId xmlns:r="http://schemas.openxmlformats.org/officeDocument/2006/relationships" id="256" r:id="R8e90f16c9ddd40b4"/>
    <p:sldId xmlns:r="http://schemas.openxmlformats.org/officeDocument/2006/relationships" id="257" r:id="Rde9ee14744e64b9b"/>
    <p:sldId xmlns:r="http://schemas.openxmlformats.org/officeDocument/2006/relationships" id="258" r:id="Rf0dbc0a06a15405e"/>
    <p:sldId xmlns:r="http://schemas.openxmlformats.org/officeDocument/2006/relationships" id="259" r:id="Re2005b17ae7e424f"/>
    <p:sldId xmlns:r="http://schemas.openxmlformats.org/officeDocument/2006/relationships" id="260" r:id="R76d9bb5343e84d0c"/>
    <p:sldId xmlns:r="http://schemas.openxmlformats.org/officeDocument/2006/relationships" id="261" r:id="Rcafd6ad3a7d74e1e"/>
    <p:sldId xmlns:r="http://schemas.openxmlformats.org/officeDocument/2006/relationships" id="262" r:id="R4ddf1a64f585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3bf5395de4383" /><Relationship Type="http://schemas.openxmlformats.org/officeDocument/2006/relationships/slide" Target="/ppt/slides/slide1.xml" Id="R8e90f16c9ddd40b4" /><Relationship Type="http://schemas.openxmlformats.org/officeDocument/2006/relationships/slide" Target="/ppt/slides/slide2.xml" Id="Rde9ee14744e64b9b" /><Relationship Type="http://schemas.openxmlformats.org/officeDocument/2006/relationships/slide" Target="/ppt/slides/slide3.xml" Id="Rf0dbc0a06a15405e" /><Relationship Type="http://schemas.openxmlformats.org/officeDocument/2006/relationships/slide" Target="/ppt/slides/slide4.xml" Id="Re2005b17ae7e424f" /><Relationship Type="http://schemas.openxmlformats.org/officeDocument/2006/relationships/slide" Target="/ppt/slides/slide5.xml" Id="R76d9bb5343e84d0c" /><Relationship Type="http://schemas.openxmlformats.org/officeDocument/2006/relationships/slide" Target="/ppt/slides/slide6.xml" Id="Rcafd6ad3a7d74e1e" /><Relationship Type="http://schemas.openxmlformats.org/officeDocument/2006/relationships/slide" Target="/ppt/slides/slide7.xml" Id="R4ddf1a64f585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7ded5c739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256b11e76441b" /><Relationship Type="http://schemas.openxmlformats.org/officeDocument/2006/relationships/theme" Target="/ppt/slideMasters/theme/theme1.xml" Id="Rde4efdd8efc5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256b11e76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5c35d07c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feea28fa2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18ef9d110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de476fa6143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2e14f74614f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5822f40546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097d073c5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2 098 772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JANKA LILLETVEDT LANDÅS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NIKOLAI LANDÅS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ANDREAS LANDÅS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Landåssvingen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923 128 158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INVEST AS</a:t>
            </a:r>
          </a:p>
        </p:txBody>
      </p:sp>
    </p:spTree>
  </p:cSld>
  <p:clrMapOvr>
    <a:masterClrMapping xmlns:a="http://schemas.openxmlformats.org/drawingml/2006/main"/>
  </p:clrMapOvr>
</p:sld>
</file>