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b1edb413d546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ea4142ac024f24"/>
  </p:sldMasterIdLst>
  <p:sldIdLst>
    <p:sldId xmlns:r="http://schemas.openxmlformats.org/officeDocument/2006/relationships" id="256" r:id="R8b201da2afd6476f"/>
    <p:sldId xmlns:r="http://schemas.openxmlformats.org/officeDocument/2006/relationships" id="257" r:id="R3b7c1ea777414cc0"/>
    <p:sldId xmlns:r="http://schemas.openxmlformats.org/officeDocument/2006/relationships" id="258" r:id="Re35de21f1d254a04"/>
    <p:sldId xmlns:r="http://schemas.openxmlformats.org/officeDocument/2006/relationships" id="259" r:id="Rf40bd21a36234004"/>
    <p:sldId xmlns:r="http://schemas.openxmlformats.org/officeDocument/2006/relationships" id="260" r:id="R03b0850ff9a54ae7"/>
    <p:sldId xmlns:r="http://schemas.openxmlformats.org/officeDocument/2006/relationships" id="261" r:id="R7f99e858248b4d51"/>
    <p:sldId xmlns:r="http://schemas.openxmlformats.org/officeDocument/2006/relationships" id="262" r:id="R1a858212baa342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ea4142ac024f24" /><Relationship Type="http://schemas.openxmlformats.org/officeDocument/2006/relationships/slide" Target="/ppt/slides/slide1.xml" Id="R8b201da2afd6476f" /><Relationship Type="http://schemas.openxmlformats.org/officeDocument/2006/relationships/slide" Target="/ppt/slides/slide2.xml" Id="R3b7c1ea777414cc0" /><Relationship Type="http://schemas.openxmlformats.org/officeDocument/2006/relationships/slide" Target="/ppt/slides/slide3.xml" Id="Re35de21f1d254a04" /><Relationship Type="http://schemas.openxmlformats.org/officeDocument/2006/relationships/slide" Target="/ppt/slides/slide4.xml" Id="Rf40bd21a36234004" /><Relationship Type="http://schemas.openxmlformats.org/officeDocument/2006/relationships/slide" Target="/ppt/slides/slide5.xml" Id="R03b0850ff9a54ae7" /><Relationship Type="http://schemas.openxmlformats.org/officeDocument/2006/relationships/slide" Target="/ppt/slides/slide6.xml" Id="R7f99e858248b4d51" /><Relationship Type="http://schemas.openxmlformats.org/officeDocument/2006/relationships/slide" Target="/ppt/slides/slide7.xml" Id="R1a858212baa342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ff44c2e5eb47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ceda8c321d40ca" /><Relationship Type="http://schemas.openxmlformats.org/officeDocument/2006/relationships/theme" Target="/ppt/slideMasters/theme/theme1.xml" Id="R24e7317abb0a4a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ceda8c321d40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c249dd8ddd47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9a4129ec0f48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abe320eeaf4b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93780a0dc945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4f1f0dfd564b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a69a58f04a4d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796298719742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MYHROS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MYHROS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MYHROS AS ble etablert [år] og holder til i Olsvik.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MYHROS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MYHROS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MYHROS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−6 540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1 043 028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1 762 094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1 771 770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MYHROS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ROSVOLD RUNE MYHRE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MYHROS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Rune Myhre Rosvold, Fæsteråsen 94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5184 Olsvik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923 138 366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MYHROS AS</a:t>
            </a:r>
          </a:p>
        </p:txBody>
      </p:sp>
    </p:spTree>
  </p:cSld>
  <p:clrMapOvr>
    <a:masterClrMapping xmlns:a="http://schemas.openxmlformats.org/drawingml/2006/main"/>
  </p:clrMapOvr>
</p:sld>
</file>