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910569edd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2eb6d1fe24965"/>
  </p:sldMasterIdLst>
  <p:sldIdLst>
    <p:sldId xmlns:r="http://schemas.openxmlformats.org/officeDocument/2006/relationships" id="256" r:id="R0d30d8923d984b02"/>
    <p:sldId xmlns:r="http://schemas.openxmlformats.org/officeDocument/2006/relationships" id="257" r:id="Rb16ff93118cc47c7"/>
    <p:sldId xmlns:r="http://schemas.openxmlformats.org/officeDocument/2006/relationships" id="258" r:id="R71264bf8f38140dd"/>
    <p:sldId xmlns:r="http://schemas.openxmlformats.org/officeDocument/2006/relationships" id="259" r:id="R3b60e5a8e7e04e01"/>
    <p:sldId xmlns:r="http://schemas.openxmlformats.org/officeDocument/2006/relationships" id="260" r:id="Rae566b3160014d39"/>
    <p:sldId xmlns:r="http://schemas.openxmlformats.org/officeDocument/2006/relationships" id="261" r:id="R12e02b0187ff4e7d"/>
    <p:sldId xmlns:r="http://schemas.openxmlformats.org/officeDocument/2006/relationships" id="262" r:id="Rad20e27f2abd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2eb6d1fe24965" /><Relationship Type="http://schemas.openxmlformats.org/officeDocument/2006/relationships/slide" Target="/ppt/slides/slide1.xml" Id="R0d30d8923d984b02" /><Relationship Type="http://schemas.openxmlformats.org/officeDocument/2006/relationships/slide" Target="/ppt/slides/slide2.xml" Id="Rb16ff93118cc47c7" /><Relationship Type="http://schemas.openxmlformats.org/officeDocument/2006/relationships/slide" Target="/ppt/slides/slide3.xml" Id="R71264bf8f38140dd" /><Relationship Type="http://schemas.openxmlformats.org/officeDocument/2006/relationships/slide" Target="/ppt/slides/slide4.xml" Id="R3b60e5a8e7e04e01" /><Relationship Type="http://schemas.openxmlformats.org/officeDocument/2006/relationships/slide" Target="/ppt/slides/slide5.xml" Id="Rae566b3160014d39" /><Relationship Type="http://schemas.openxmlformats.org/officeDocument/2006/relationships/slide" Target="/ppt/slides/slide6.xml" Id="R12e02b0187ff4e7d" /><Relationship Type="http://schemas.openxmlformats.org/officeDocument/2006/relationships/slide" Target="/ppt/slides/slide7.xml" Id="Rad20e27f2abd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7eb0fa766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4cda4b2b04744" /><Relationship Type="http://schemas.openxmlformats.org/officeDocument/2006/relationships/theme" Target="/ppt/slideMasters/theme/theme1.xml" Id="R25824406a278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4cda4b2b0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2e0347ab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8d36d221d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85a760f3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7fea6f85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6efd6a93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67d4185f2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8c2826a4c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