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d765da0a8741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73b39018764a70"/>
  </p:sldMasterIdLst>
  <p:sldIdLst>
    <p:sldId xmlns:r="http://schemas.openxmlformats.org/officeDocument/2006/relationships" id="256" r:id="R9390d7ff080f401f"/>
    <p:sldId xmlns:r="http://schemas.openxmlformats.org/officeDocument/2006/relationships" id="257" r:id="R89e1518703514695"/>
    <p:sldId xmlns:r="http://schemas.openxmlformats.org/officeDocument/2006/relationships" id="258" r:id="Rbf3f1f72a7ed4a2b"/>
    <p:sldId xmlns:r="http://schemas.openxmlformats.org/officeDocument/2006/relationships" id="259" r:id="R9fcfebecbc574cbe"/>
    <p:sldId xmlns:r="http://schemas.openxmlformats.org/officeDocument/2006/relationships" id="260" r:id="R6c201ec8a6074976"/>
    <p:sldId xmlns:r="http://schemas.openxmlformats.org/officeDocument/2006/relationships" id="261" r:id="R709f3154295d4062"/>
    <p:sldId xmlns:r="http://schemas.openxmlformats.org/officeDocument/2006/relationships" id="262" r:id="Re0800e80519246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3b39018764a70" /><Relationship Type="http://schemas.openxmlformats.org/officeDocument/2006/relationships/slide" Target="/ppt/slides/slide1.xml" Id="R9390d7ff080f401f" /><Relationship Type="http://schemas.openxmlformats.org/officeDocument/2006/relationships/slide" Target="/ppt/slides/slide2.xml" Id="R89e1518703514695" /><Relationship Type="http://schemas.openxmlformats.org/officeDocument/2006/relationships/slide" Target="/ppt/slides/slide3.xml" Id="Rbf3f1f72a7ed4a2b" /><Relationship Type="http://schemas.openxmlformats.org/officeDocument/2006/relationships/slide" Target="/ppt/slides/slide4.xml" Id="R9fcfebecbc574cbe" /><Relationship Type="http://schemas.openxmlformats.org/officeDocument/2006/relationships/slide" Target="/ppt/slides/slide5.xml" Id="R6c201ec8a6074976" /><Relationship Type="http://schemas.openxmlformats.org/officeDocument/2006/relationships/slide" Target="/ppt/slides/slide6.xml" Id="R709f3154295d4062" /><Relationship Type="http://schemas.openxmlformats.org/officeDocument/2006/relationships/slide" Target="/ppt/slides/slide7.xml" Id="Re0800e80519246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5764f7c0d43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197c144e14f1a" /><Relationship Type="http://schemas.openxmlformats.org/officeDocument/2006/relationships/theme" Target="/ppt/slideMasters/theme/theme1.xml" Id="R1a3087dfe11444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2197c144e14f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a60d0731344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3c37be41d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0fe6eab744c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ea942c99a4a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c2f1579c443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1f34601234e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7ab32f5324e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AVANTI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AVANTI RÅDGIVNING AS ble etablert [år] og holder til i Lunde.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4 683 130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702 831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278 314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2 151 237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AVANTI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3825 Lunde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923 173 099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AVANTI RÅDGIVNING AS</a:t>
            </a:r>
          </a:p>
        </p:txBody>
      </p:sp>
    </p:spTree>
  </p:cSld>
  <p:clrMapOvr>
    <a:masterClrMapping xmlns:a="http://schemas.openxmlformats.org/drawingml/2006/main"/>
  </p:clrMapOvr>
</p:sld>
</file>