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2e0766b3c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82eee4485481d"/>
  </p:sldMasterIdLst>
  <p:sldIdLst>
    <p:sldId xmlns:r="http://schemas.openxmlformats.org/officeDocument/2006/relationships" id="256" r:id="R14176ed884914383"/>
    <p:sldId xmlns:r="http://schemas.openxmlformats.org/officeDocument/2006/relationships" id="257" r:id="Rd58fc9f334b04df6"/>
    <p:sldId xmlns:r="http://schemas.openxmlformats.org/officeDocument/2006/relationships" id="258" r:id="R225861262e304a3c"/>
    <p:sldId xmlns:r="http://schemas.openxmlformats.org/officeDocument/2006/relationships" id="259" r:id="R15957e2620a242de"/>
    <p:sldId xmlns:r="http://schemas.openxmlformats.org/officeDocument/2006/relationships" id="260" r:id="R8c022e2ee7054562"/>
    <p:sldId xmlns:r="http://schemas.openxmlformats.org/officeDocument/2006/relationships" id="261" r:id="R127ab4386bc142e5"/>
    <p:sldId xmlns:r="http://schemas.openxmlformats.org/officeDocument/2006/relationships" id="262" r:id="Re3122f537a9d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82eee4485481d" /><Relationship Type="http://schemas.openxmlformats.org/officeDocument/2006/relationships/slide" Target="/ppt/slides/slide1.xml" Id="R14176ed884914383" /><Relationship Type="http://schemas.openxmlformats.org/officeDocument/2006/relationships/slide" Target="/ppt/slides/slide2.xml" Id="Rd58fc9f334b04df6" /><Relationship Type="http://schemas.openxmlformats.org/officeDocument/2006/relationships/slide" Target="/ppt/slides/slide3.xml" Id="R225861262e304a3c" /><Relationship Type="http://schemas.openxmlformats.org/officeDocument/2006/relationships/slide" Target="/ppt/slides/slide4.xml" Id="R15957e2620a242de" /><Relationship Type="http://schemas.openxmlformats.org/officeDocument/2006/relationships/slide" Target="/ppt/slides/slide5.xml" Id="R8c022e2ee7054562" /><Relationship Type="http://schemas.openxmlformats.org/officeDocument/2006/relationships/slide" Target="/ppt/slides/slide6.xml" Id="R127ab4386bc142e5" /><Relationship Type="http://schemas.openxmlformats.org/officeDocument/2006/relationships/slide" Target="/ppt/slides/slide7.xml" Id="Re3122f537a9d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4f268b2ca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8afb5043a4c2b" /><Relationship Type="http://schemas.openxmlformats.org/officeDocument/2006/relationships/theme" Target="/ppt/slideMasters/theme/theme1.xml" Id="Rbe74895353d9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8afb5043a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49834032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2de3deb7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15991e04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ff9ca56d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04283569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8960c4df5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0509b5bc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LARS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