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9c2e71bf7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6ca2169034453"/>
  </p:sldMasterIdLst>
  <p:sldIdLst>
    <p:sldId xmlns:r="http://schemas.openxmlformats.org/officeDocument/2006/relationships" id="256" r:id="Rb623ca5f899e44b9"/>
    <p:sldId xmlns:r="http://schemas.openxmlformats.org/officeDocument/2006/relationships" id="257" r:id="R405b10575da84016"/>
    <p:sldId xmlns:r="http://schemas.openxmlformats.org/officeDocument/2006/relationships" id="258" r:id="Rf7aa686726784f16"/>
    <p:sldId xmlns:r="http://schemas.openxmlformats.org/officeDocument/2006/relationships" id="259" r:id="Rdd6eae04706a4d7e"/>
    <p:sldId xmlns:r="http://schemas.openxmlformats.org/officeDocument/2006/relationships" id="260" r:id="R6bb1bc8e95e844f0"/>
    <p:sldId xmlns:r="http://schemas.openxmlformats.org/officeDocument/2006/relationships" id="261" r:id="Rced0415e0b1e40ea"/>
    <p:sldId xmlns:r="http://schemas.openxmlformats.org/officeDocument/2006/relationships" id="262" r:id="R67a21b80422d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6ca2169034453" /><Relationship Type="http://schemas.openxmlformats.org/officeDocument/2006/relationships/slide" Target="/ppt/slides/slide1.xml" Id="Rb623ca5f899e44b9" /><Relationship Type="http://schemas.openxmlformats.org/officeDocument/2006/relationships/slide" Target="/ppt/slides/slide2.xml" Id="R405b10575da84016" /><Relationship Type="http://schemas.openxmlformats.org/officeDocument/2006/relationships/slide" Target="/ppt/slides/slide3.xml" Id="Rf7aa686726784f16" /><Relationship Type="http://schemas.openxmlformats.org/officeDocument/2006/relationships/slide" Target="/ppt/slides/slide4.xml" Id="Rdd6eae04706a4d7e" /><Relationship Type="http://schemas.openxmlformats.org/officeDocument/2006/relationships/slide" Target="/ppt/slides/slide5.xml" Id="R6bb1bc8e95e844f0" /><Relationship Type="http://schemas.openxmlformats.org/officeDocument/2006/relationships/slide" Target="/ppt/slides/slide6.xml" Id="Rced0415e0b1e40ea" /><Relationship Type="http://schemas.openxmlformats.org/officeDocument/2006/relationships/slide" Target="/ppt/slides/slide7.xml" Id="R67a21b80422d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e75046d4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99e0a6744bb7" /><Relationship Type="http://schemas.openxmlformats.org/officeDocument/2006/relationships/theme" Target="/ppt/slideMasters/theme/theme1.xml" Id="Rc8b6fcb4c0e0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c99e0a674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2c790861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b4aa0702b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55f71a56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94b050a5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e17c74b3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770209a8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25e5522f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