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504e0fd48e4c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91edefddae4ccb"/>
  </p:sldMasterIdLst>
  <p:sldIdLst>
    <p:sldId xmlns:r="http://schemas.openxmlformats.org/officeDocument/2006/relationships" id="256" r:id="Rdfb4833f0a98499b"/>
    <p:sldId xmlns:r="http://schemas.openxmlformats.org/officeDocument/2006/relationships" id="257" r:id="Rdaa9a580a46e4f44"/>
    <p:sldId xmlns:r="http://schemas.openxmlformats.org/officeDocument/2006/relationships" id="258" r:id="R963bea5583c64874"/>
    <p:sldId xmlns:r="http://schemas.openxmlformats.org/officeDocument/2006/relationships" id="259" r:id="Re64eb409e1a74ba6"/>
    <p:sldId xmlns:r="http://schemas.openxmlformats.org/officeDocument/2006/relationships" id="260" r:id="R91591ccfe9ba4276"/>
    <p:sldId xmlns:r="http://schemas.openxmlformats.org/officeDocument/2006/relationships" id="261" r:id="R563545cf4087430a"/>
    <p:sldId xmlns:r="http://schemas.openxmlformats.org/officeDocument/2006/relationships" id="262" r:id="R7215e3011f044d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91edefddae4ccb" /><Relationship Type="http://schemas.openxmlformats.org/officeDocument/2006/relationships/slide" Target="/ppt/slides/slide1.xml" Id="Rdfb4833f0a98499b" /><Relationship Type="http://schemas.openxmlformats.org/officeDocument/2006/relationships/slide" Target="/ppt/slides/slide2.xml" Id="Rdaa9a580a46e4f44" /><Relationship Type="http://schemas.openxmlformats.org/officeDocument/2006/relationships/slide" Target="/ppt/slides/slide3.xml" Id="R963bea5583c64874" /><Relationship Type="http://schemas.openxmlformats.org/officeDocument/2006/relationships/slide" Target="/ppt/slides/slide4.xml" Id="Re64eb409e1a74ba6" /><Relationship Type="http://schemas.openxmlformats.org/officeDocument/2006/relationships/slide" Target="/ppt/slides/slide5.xml" Id="R91591ccfe9ba4276" /><Relationship Type="http://schemas.openxmlformats.org/officeDocument/2006/relationships/slide" Target="/ppt/slides/slide6.xml" Id="R563545cf4087430a" /><Relationship Type="http://schemas.openxmlformats.org/officeDocument/2006/relationships/slide" Target="/ppt/slides/slide7.xml" Id="R7215e3011f044d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7146503e2f42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53d849e2d4f06" /><Relationship Type="http://schemas.openxmlformats.org/officeDocument/2006/relationships/theme" Target="/ppt/slideMasters/theme/theme1.xml" Id="R82f81c06eb6d41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453d849e2d4f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4d036297343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4321730ee40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728c3ee2548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cafc93dfd47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77d1894414a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c4c22a8c54f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acf682d4f4c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FLAKK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 GRUPPEN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13 147 000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−16 161 000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166 251 000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442 098 000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1 581 000 000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EJF HOLDING I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MLF HOLDING I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KTF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KTF HOLDING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Korsegata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923 214 704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GRUPPEN AS</a:t>
            </a:r>
          </a:p>
        </p:txBody>
      </p:sp>
    </p:spTree>
  </p:cSld>
  <p:clrMapOvr>
    <a:masterClrMapping xmlns:a="http://schemas.openxmlformats.org/drawingml/2006/main"/>
  </p:clrMapOvr>
</p:sld>
</file>