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8eb657fe95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4dd332513410b"/>
  </p:sldMasterIdLst>
  <p:sldIdLst>
    <p:sldId xmlns:r="http://schemas.openxmlformats.org/officeDocument/2006/relationships" id="256" r:id="Ra778537746d146b2"/>
    <p:sldId xmlns:r="http://schemas.openxmlformats.org/officeDocument/2006/relationships" id="257" r:id="R091ef20fdd724a58"/>
    <p:sldId xmlns:r="http://schemas.openxmlformats.org/officeDocument/2006/relationships" id="258" r:id="R4bc95287750c4db2"/>
    <p:sldId xmlns:r="http://schemas.openxmlformats.org/officeDocument/2006/relationships" id="259" r:id="R42e01c3171534804"/>
    <p:sldId xmlns:r="http://schemas.openxmlformats.org/officeDocument/2006/relationships" id="260" r:id="R42eeb121563a461b"/>
    <p:sldId xmlns:r="http://schemas.openxmlformats.org/officeDocument/2006/relationships" id="261" r:id="Rd92797311f00476a"/>
    <p:sldId xmlns:r="http://schemas.openxmlformats.org/officeDocument/2006/relationships" id="262" r:id="Rc5fe4a68bafd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4dd332513410b" /><Relationship Type="http://schemas.openxmlformats.org/officeDocument/2006/relationships/slide" Target="/ppt/slides/slide1.xml" Id="Ra778537746d146b2" /><Relationship Type="http://schemas.openxmlformats.org/officeDocument/2006/relationships/slide" Target="/ppt/slides/slide2.xml" Id="R091ef20fdd724a58" /><Relationship Type="http://schemas.openxmlformats.org/officeDocument/2006/relationships/slide" Target="/ppt/slides/slide3.xml" Id="R4bc95287750c4db2" /><Relationship Type="http://schemas.openxmlformats.org/officeDocument/2006/relationships/slide" Target="/ppt/slides/slide4.xml" Id="R42e01c3171534804" /><Relationship Type="http://schemas.openxmlformats.org/officeDocument/2006/relationships/slide" Target="/ppt/slides/slide5.xml" Id="R42eeb121563a461b" /><Relationship Type="http://schemas.openxmlformats.org/officeDocument/2006/relationships/slide" Target="/ppt/slides/slide6.xml" Id="Rd92797311f00476a" /><Relationship Type="http://schemas.openxmlformats.org/officeDocument/2006/relationships/slide" Target="/ppt/slides/slide7.xml" Id="Rc5fe4a68bafd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a9c4d362d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b66001fa840f6" /><Relationship Type="http://schemas.openxmlformats.org/officeDocument/2006/relationships/theme" Target="/ppt/slideMasters/theme/theme1.xml" Id="R0b5d4f7c74ae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b66001fa8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79095180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f1487416b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6cc081957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03f2269c0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e12bc28c6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94b1e27dc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f82603a9644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HENRY BRATTEBERG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