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4394b148884a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38b483d85a4c38"/>
  </p:sldMasterIdLst>
  <p:sldIdLst>
    <p:sldId xmlns:r="http://schemas.openxmlformats.org/officeDocument/2006/relationships" id="256" r:id="R8947609a2e8848b2"/>
    <p:sldId xmlns:r="http://schemas.openxmlformats.org/officeDocument/2006/relationships" id="257" r:id="Rde379a7a97ec43cf"/>
    <p:sldId xmlns:r="http://schemas.openxmlformats.org/officeDocument/2006/relationships" id="258" r:id="R37034155d99d431b"/>
    <p:sldId xmlns:r="http://schemas.openxmlformats.org/officeDocument/2006/relationships" id="259" r:id="Rbaf2000ce11846cc"/>
    <p:sldId xmlns:r="http://schemas.openxmlformats.org/officeDocument/2006/relationships" id="260" r:id="R163fc70439d84fa3"/>
    <p:sldId xmlns:r="http://schemas.openxmlformats.org/officeDocument/2006/relationships" id="261" r:id="R0b7780b279034a62"/>
    <p:sldId xmlns:r="http://schemas.openxmlformats.org/officeDocument/2006/relationships" id="262" r:id="Ra66f8aca0b224e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38b483d85a4c38" /><Relationship Type="http://schemas.openxmlformats.org/officeDocument/2006/relationships/slide" Target="/ppt/slides/slide1.xml" Id="R8947609a2e8848b2" /><Relationship Type="http://schemas.openxmlformats.org/officeDocument/2006/relationships/slide" Target="/ppt/slides/slide2.xml" Id="Rde379a7a97ec43cf" /><Relationship Type="http://schemas.openxmlformats.org/officeDocument/2006/relationships/slide" Target="/ppt/slides/slide3.xml" Id="R37034155d99d431b" /><Relationship Type="http://schemas.openxmlformats.org/officeDocument/2006/relationships/slide" Target="/ppt/slides/slide4.xml" Id="Rbaf2000ce11846cc" /><Relationship Type="http://schemas.openxmlformats.org/officeDocument/2006/relationships/slide" Target="/ppt/slides/slide5.xml" Id="R163fc70439d84fa3" /><Relationship Type="http://schemas.openxmlformats.org/officeDocument/2006/relationships/slide" Target="/ppt/slides/slide6.xml" Id="R0b7780b279034a62" /><Relationship Type="http://schemas.openxmlformats.org/officeDocument/2006/relationships/slide" Target="/ppt/slides/slide7.xml" Id="Ra66f8aca0b224e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d2587b9da844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0746c82df47a3" /><Relationship Type="http://schemas.openxmlformats.org/officeDocument/2006/relationships/theme" Target="/ppt/slideMasters/theme/theme1.xml" Id="Rf14981e38e2248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c0746c82df47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2bc26031f42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dbb15653747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a9258082d42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9716291cc4e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9094206da40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e9bd85a4144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f8f1deb2545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JEBJØRGE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JEBJØRGE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JEBJØRGE HOLDING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JEBJØRGE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JEBJØRGE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JEBJØRGE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292 362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716 601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JEBJØRGE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ERIK BJØRGE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JEBJØRGE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Skiferveien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3076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923 240 403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JEBJØRGE HOLDING AS</a:t>
            </a:r>
          </a:p>
        </p:txBody>
      </p:sp>
    </p:spTree>
  </p:cSld>
  <p:clrMapOvr>
    <a:masterClrMapping xmlns:a="http://schemas.openxmlformats.org/drawingml/2006/main"/>
  </p:clrMapOvr>
</p:sld>
</file>