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f72a47d6b345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cc4df4a2224395"/>
  </p:sldMasterIdLst>
  <p:sldIdLst>
    <p:sldId xmlns:r="http://schemas.openxmlformats.org/officeDocument/2006/relationships" id="256" r:id="R42a0680d1bbf476f"/>
    <p:sldId xmlns:r="http://schemas.openxmlformats.org/officeDocument/2006/relationships" id="257" r:id="R782d8c7ac3f94fe5"/>
    <p:sldId xmlns:r="http://schemas.openxmlformats.org/officeDocument/2006/relationships" id="258" r:id="R18d6f2e863a14695"/>
    <p:sldId xmlns:r="http://schemas.openxmlformats.org/officeDocument/2006/relationships" id="259" r:id="R0dcab22b8834480f"/>
    <p:sldId xmlns:r="http://schemas.openxmlformats.org/officeDocument/2006/relationships" id="260" r:id="Rc8502622c5e84687"/>
    <p:sldId xmlns:r="http://schemas.openxmlformats.org/officeDocument/2006/relationships" id="261" r:id="R66a367f169e743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cc4df4a2224395" /><Relationship Type="http://schemas.openxmlformats.org/officeDocument/2006/relationships/slide" Target="/ppt/slides/slide1.xml" Id="R42a0680d1bbf476f" /><Relationship Type="http://schemas.openxmlformats.org/officeDocument/2006/relationships/slide" Target="/ppt/slides/slide2.xml" Id="R782d8c7ac3f94fe5" /><Relationship Type="http://schemas.openxmlformats.org/officeDocument/2006/relationships/slide" Target="/ppt/slides/slide3.xml" Id="R18d6f2e863a14695" /><Relationship Type="http://schemas.openxmlformats.org/officeDocument/2006/relationships/slide" Target="/ppt/slides/slide4.xml" Id="R0dcab22b8834480f" /><Relationship Type="http://schemas.openxmlformats.org/officeDocument/2006/relationships/slide" Target="/ppt/slides/slide5.xml" Id="Rc8502622c5e84687" /><Relationship Type="http://schemas.openxmlformats.org/officeDocument/2006/relationships/slide" Target="/ppt/slides/slide6.xml" Id="R66a367f169e743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dd515f2fbf49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bb686b8894fa5" /><Relationship Type="http://schemas.openxmlformats.org/officeDocument/2006/relationships/theme" Target="/ppt/slideMasters/theme/theme1.xml" Id="R17471f82f4b343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5bb686b8894f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13a56e4734a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817dc570f43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0f0d4c77148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c54197a3b41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8d8b8c7fd4d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33dba2c6e4a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SKOGGATA 19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Property, Management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923 242 597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