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1781ed16642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fc5dec0d324001"/>
  </p:sldMasterIdLst>
  <p:sldIdLst>
    <p:sldId xmlns:r="http://schemas.openxmlformats.org/officeDocument/2006/relationships" id="256" r:id="R3e30911072a1402d"/>
    <p:sldId xmlns:r="http://schemas.openxmlformats.org/officeDocument/2006/relationships" id="257" r:id="Raa107e823fd24ebf"/>
    <p:sldId xmlns:r="http://schemas.openxmlformats.org/officeDocument/2006/relationships" id="258" r:id="Ra9573c22152a49fb"/>
    <p:sldId xmlns:r="http://schemas.openxmlformats.org/officeDocument/2006/relationships" id="259" r:id="R4e098442bb2e45d8"/>
    <p:sldId xmlns:r="http://schemas.openxmlformats.org/officeDocument/2006/relationships" id="260" r:id="R7e9bc44986e44c2b"/>
    <p:sldId xmlns:r="http://schemas.openxmlformats.org/officeDocument/2006/relationships" id="261" r:id="R1a3bb1be0a374eb0"/>
    <p:sldId xmlns:r="http://schemas.openxmlformats.org/officeDocument/2006/relationships" id="262" r:id="Re65ea855cbae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c5dec0d324001" /><Relationship Type="http://schemas.openxmlformats.org/officeDocument/2006/relationships/slide" Target="/ppt/slides/slide1.xml" Id="R3e30911072a1402d" /><Relationship Type="http://schemas.openxmlformats.org/officeDocument/2006/relationships/slide" Target="/ppt/slides/slide2.xml" Id="Raa107e823fd24ebf" /><Relationship Type="http://schemas.openxmlformats.org/officeDocument/2006/relationships/slide" Target="/ppt/slides/slide3.xml" Id="Ra9573c22152a49fb" /><Relationship Type="http://schemas.openxmlformats.org/officeDocument/2006/relationships/slide" Target="/ppt/slides/slide4.xml" Id="R4e098442bb2e45d8" /><Relationship Type="http://schemas.openxmlformats.org/officeDocument/2006/relationships/slide" Target="/ppt/slides/slide5.xml" Id="R7e9bc44986e44c2b" /><Relationship Type="http://schemas.openxmlformats.org/officeDocument/2006/relationships/slide" Target="/ppt/slides/slide6.xml" Id="R1a3bb1be0a374eb0" /><Relationship Type="http://schemas.openxmlformats.org/officeDocument/2006/relationships/slide" Target="/ppt/slides/slide7.xml" Id="Re65ea855cbae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400ecd2774f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ebc46e2d14844" /><Relationship Type="http://schemas.openxmlformats.org/officeDocument/2006/relationships/theme" Target="/ppt/slideMasters/theme/theme1.xml" Id="R8d853a92a5ef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ebc46e2d1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aed7b36374c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8bd221016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c8b20056a46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4dcd651dd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eff346c8f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d1489d8924a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6e1722ec143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SKOGGATA 19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SKOGGATA 19 EIENDOMSINVEST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−365 957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−54 243 630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−12 732 329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1 676 669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HANS MARTIN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HOLT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TOYA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PHR HOLDING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Property, Management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